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17DA6-0530-48F3-A7FA-1A2AA9E3D529}" v="15" dt="2022-12-03T22:02:55.35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1684" autoAdjust="0"/>
  </p:normalViewPr>
  <p:slideViewPr>
    <p:cSldViewPr snapToGrid="0" snapToObjects="1">
      <p:cViewPr varScale="1">
        <p:scale>
          <a:sx n="186" d="100"/>
          <a:sy n="186" d="100"/>
        </p:scale>
        <p:origin x="1051" y="11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Taylor Mason" userId="5a6cb50804823270" providerId="LiveId" clId="{4D1D0F9A-3E13-45ED-BD15-E6FDD59A7366}"/>
    <pc:docChg chg="undo redo custSel modSld">
      <pc:chgData name="Taylor Mason" userId="5a6cb50804823270" providerId="LiveId" clId="{4D1D0F9A-3E13-45ED-BD15-E6FDD59A7366}" dt="2022-12-01T19:40:19.132" v="290" actId="20577"/>
      <pc:docMkLst>
        <pc:docMk/>
      </pc:docMkLst>
      <pc:sldChg chg="modSp mod">
        <pc:chgData name="Taylor Mason" userId="5a6cb50804823270" providerId="LiveId" clId="{4D1D0F9A-3E13-45ED-BD15-E6FDD59A7366}" dt="2022-12-01T19:24:02.497" v="192" actId="6549"/>
        <pc:sldMkLst>
          <pc:docMk/>
          <pc:sldMk cId="1553432724" sldId="262"/>
        </pc:sldMkLst>
        <pc:spChg chg="mod">
          <ac:chgData name="Taylor Mason" userId="5a6cb50804823270" providerId="LiveId" clId="{4D1D0F9A-3E13-45ED-BD15-E6FDD59A7366}" dt="2022-12-01T19:24:02.497" v="192" actId="6549"/>
          <ac:spMkLst>
            <pc:docMk/>
            <pc:sldMk cId="1553432724" sldId="262"/>
            <ac:spMk id="7" creationId="{0BFEC426-B615-E549-83E5-140FD588BC64}"/>
          </ac:spMkLst>
        </pc:spChg>
      </pc:sldChg>
      <pc:sldChg chg="modSp mod">
        <pc:chgData name="Taylor Mason" userId="5a6cb50804823270" providerId="LiveId" clId="{4D1D0F9A-3E13-45ED-BD15-E6FDD59A7366}" dt="2022-12-01T19:40:19.132" v="290" actId="20577"/>
        <pc:sldMkLst>
          <pc:docMk/>
          <pc:sldMk cId="3288665831" sldId="263"/>
        </pc:sldMkLst>
        <pc:spChg chg="mod">
          <ac:chgData name="Taylor Mason" userId="5a6cb50804823270" providerId="LiveId" clId="{4D1D0F9A-3E13-45ED-BD15-E6FDD59A7366}" dt="2022-12-01T19:40:19.132" v="290" actId="20577"/>
          <ac:spMkLst>
            <pc:docMk/>
            <pc:sldMk cId="3288665831" sldId="263"/>
            <ac:spMk id="5" creationId="{1B07C49E-AFFC-EC46-8930-E4D428F5F943}"/>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Taylor Mason" userId="5a6cb50804823270" providerId="LiveId" clId="{06D17DA6-0530-48F3-A7FA-1A2AA9E3D529}"/>
    <pc:docChg chg="undo redo custSel delSld modSld">
      <pc:chgData name="Taylor Mason" userId="5a6cb50804823270" providerId="LiveId" clId="{06D17DA6-0530-48F3-A7FA-1A2AA9E3D529}" dt="2022-12-03T22:02:40.885" v="17499" actId="20577"/>
      <pc:docMkLst>
        <pc:docMk/>
      </pc:docMkLst>
      <pc:sldChg chg="modSp mod">
        <pc:chgData name="Taylor Mason" userId="5a6cb50804823270" providerId="LiveId" clId="{06D17DA6-0530-48F3-A7FA-1A2AA9E3D529}" dt="2022-12-02T21:42:10.634" v="2909" actId="20577"/>
        <pc:sldMkLst>
          <pc:docMk/>
          <pc:sldMk cId="3288665831" sldId="263"/>
        </pc:sldMkLst>
        <pc:spChg chg="mod">
          <ac:chgData name="Taylor Mason" userId="5a6cb50804823270" providerId="LiveId" clId="{06D17DA6-0530-48F3-A7FA-1A2AA9E3D529}" dt="2022-12-02T21:42:10.634" v="2909" actId="20577"/>
          <ac:spMkLst>
            <pc:docMk/>
            <pc:sldMk cId="3288665831" sldId="263"/>
            <ac:spMk id="5" creationId="{1B07C49E-AFFC-EC46-8930-E4D428F5F943}"/>
          </ac:spMkLst>
        </pc:spChg>
      </pc:sldChg>
      <pc:sldChg chg="addSp delSp modSp mod">
        <pc:chgData name="Taylor Mason" userId="5a6cb50804823270" providerId="LiveId" clId="{06D17DA6-0530-48F3-A7FA-1A2AA9E3D529}" dt="2022-12-03T22:00:34.381" v="17473" actId="20577"/>
        <pc:sldMkLst>
          <pc:docMk/>
          <pc:sldMk cId="2987552906" sldId="264"/>
        </pc:sldMkLst>
        <pc:spChg chg="mod">
          <ac:chgData name="Taylor Mason" userId="5a6cb50804823270" providerId="LiveId" clId="{06D17DA6-0530-48F3-A7FA-1A2AA9E3D529}" dt="2022-12-03T22:00:34.381" v="17473" actId="20577"/>
          <ac:spMkLst>
            <pc:docMk/>
            <pc:sldMk cId="2987552906" sldId="264"/>
            <ac:spMk id="5" creationId="{1B07C49E-AFFC-EC46-8930-E4D428F5F943}"/>
          </ac:spMkLst>
        </pc:spChg>
        <pc:picChg chg="add del mod">
          <ac:chgData name="Taylor Mason" userId="5a6cb50804823270" providerId="LiveId" clId="{06D17DA6-0530-48F3-A7FA-1A2AA9E3D529}" dt="2022-12-02T22:46:35.859" v="4468" actId="478"/>
          <ac:picMkLst>
            <pc:docMk/>
            <pc:sldMk cId="2987552906" sldId="264"/>
            <ac:picMk id="3" creationId="{5CDD7F13-B93A-C42A-FB4A-AF18103B6B25}"/>
          </ac:picMkLst>
        </pc:picChg>
        <pc:picChg chg="add del mod">
          <ac:chgData name="Taylor Mason" userId="5a6cb50804823270" providerId="LiveId" clId="{06D17DA6-0530-48F3-A7FA-1A2AA9E3D529}" dt="2022-12-02T22:46:21.378" v="4466" actId="478"/>
          <ac:picMkLst>
            <pc:docMk/>
            <pc:sldMk cId="2987552906" sldId="264"/>
            <ac:picMk id="7" creationId="{F884509A-B572-4F55-5BA8-A3DA7DAFEF55}"/>
          </ac:picMkLst>
        </pc:picChg>
        <pc:picChg chg="add del mod">
          <ac:chgData name="Taylor Mason" userId="5a6cb50804823270" providerId="LiveId" clId="{06D17DA6-0530-48F3-A7FA-1A2AA9E3D529}" dt="2022-12-02T22:46:23.571" v="4467" actId="478"/>
          <ac:picMkLst>
            <pc:docMk/>
            <pc:sldMk cId="2987552906" sldId="264"/>
            <ac:picMk id="10" creationId="{A569BBC0-37BF-F488-6359-E058CB217218}"/>
          </ac:picMkLst>
        </pc:picChg>
      </pc:sldChg>
      <pc:sldChg chg="addSp delSp modSp mod">
        <pc:chgData name="Taylor Mason" userId="5a6cb50804823270" providerId="LiveId" clId="{06D17DA6-0530-48F3-A7FA-1A2AA9E3D529}" dt="2022-12-03T22:01:45.168" v="17482" actId="20577"/>
        <pc:sldMkLst>
          <pc:docMk/>
          <pc:sldMk cId="1578726356" sldId="265"/>
        </pc:sldMkLst>
        <pc:spChg chg="mod">
          <ac:chgData name="Taylor Mason" userId="5a6cb50804823270" providerId="LiveId" clId="{06D17DA6-0530-48F3-A7FA-1A2AA9E3D529}" dt="2022-12-03T22:01:45.168" v="17482" actId="20577"/>
          <ac:spMkLst>
            <pc:docMk/>
            <pc:sldMk cId="1578726356" sldId="265"/>
            <ac:spMk id="5" creationId="{1B07C49E-AFFC-EC46-8930-E4D428F5F943}"/>
          </ac:spMkLst>
        </pc:spChg>
        <pc:picChg chg="add del">
          <ac:chgData name="Taylor Mason" userId="5a6cb50804823270" providerId="LiveId" clId="{06D17DA6-0530-48F3-A7FA-1A2AA9E3D529}" dt="2022-12-02T22:50:57.353" v="4577" actId="478"/>
          <ac:picMkLst>
            <pc:docMk/>
            <pc:sldMk cId="1578726356" sldId="265"/>
            <ac:picMk id="6" creationId="{51C20996-23D7-97F9-389C-19ED7FB99047}"/>
          </ac:picMkLst>
        </pc:picChg>
        <pc:picChg chg="add del">
          <ac:chgData name="Taylor Mason" userId="5a6cb50804823270" providerId="LiveId" clId="{06D17DA6-0530-48F3-A7FA-1A2AA9E3D529}" dt="2022-12-02T22:50:56.761" v="4576" actId="478"/>
          <ac:picMkLst>
            <pc:docMk/>
            <pc:sldMk cId="1578726356" sldId="265"/>
            <ac:picMk id="8" creationId="{84C999A6-2A7A-545E-49C1-5F71CE631AC2}"/>
          </ac:picMkLst>
        </pc:picChg>
        <pc:picChg chg="add del">
          <ac:chgData name="Taylor Mason" userId="5a6cb50804823270" providerId="LiveId" clId="{06D17DA6-0530-48F3-A7FA-1A2AA9E3D529}" dt="2022-12-02T22:50:56.207" v="4575" actId="478"/>
          <ac:picMkLst>
            <pc:docMk/>
            <pc:sldMk cId="1578726356" sldId="265"/>
            <ac:picMk id="10" creationId="{221D5E16-B793-C501-EBA7-DA87F55E91E3}"/>
          </ac:picMkLst>
        </pc:picChg>
      </pc:sldChg>
      <pc:sldChg chg="addSp delSp modSp mod">
        <pc:chgData name="Taylor Mason" userId="5a6cb50804823270" providerId="LiveId" clId="{06D17DA6-0530-48F3-A7FA-1A2AA9E3D529}" dt="2022-12-03T22:01:27.034" v="17474" actId="20577"/>
        <pc:sldMkLst>
          <pc:docMk/>
          <pc:sldMk cId="779971636" sldId="266"/>
        </pc:sldMkLst>
        <pc:spChg chg="mod">
          <ac:chgData name="Taylor Mason" userId="5a6cb50804823270" providerId="LiveId" clId="{06D17DA6-0530-48F3-A7FA-1A2AA9E3D529}" dt="2022-12-03T22:01:27.034" v="17474" actId="20577"/>
          <ac:spMkLst>
            <pc:docMk/>
            <pc:sldMk cId="779971636" sldId="266"/>
            <ac:spMk id="5" creationId="{1B07C49E-AFFC-EC46-8930-E4D428F5F943}"/>
          </ac:spMkLst>
        </pc:spChg>
        <pc:picChg chg="add del">
          <ac:chgData name="Taylor Mason" userId="5a6cb50804823270" providerId="LiveId" clId="{06D17DA6-0530-48F3-A7FA-1A2AA9E3D529}" dt="2022-12-02T22:45:25.882" v="4460" actId="478"/>
          <ac:picMkLst>
            <pc:docMk/>
            <pc:sldMk cId="779971636" sldId="266"/>
            <ac:picMk id="6" creationId="{00F416EB-0012-8425-C77F-82D26FAB7E59}"/>
          </ac:picMkLst>
        </pc:picChg>
        <pc:picChg chg="add del mod">
          <ac:chgData name="Taylor Mason" userId="5a6cb50804823270" providerId="LiveId" clId="{06D17DA6-0530-48F3-A7FA-1A2AA9E3D529}" dt="2022-12-02T22:45:32.560" v="4462" actId="478"/>
          <ac:picMkLst>
            <pc:docMk/>
            <pc:sldMk cId="779971636" sldId="266"/>
            <ac:picMk id="8" creationId="{34B31AC6-E69F-A774-3B46-BAE9FD8826AF}"/>
          </ac:picMkLst>
        </pc:picChg>
        <pc:picChg chg="add del mod">
          <ac:chgData name="Taylor Mason" userId="5a6cb50804823270" providerId="LiveId" clId="{06D17DA6-0530-48F3-A7FA-1A2AA9E3D529}" dt="2022-12-02T22:45:38.614" v="4464" actId="478"/>
          <ac:picMkLst>
            <pc:docMk/>
            <pc:sldMk cId="779971636" sldId="266"/>
            <ac:picMk id="10" creationId="{7B5D164B-5A42-B135-D029-D3F8A9C3790B}"/>
          </ac:picMkLst>
        </pc:picChg>
        <pc:picChg chg="add del mod">
          <ac:chgData name="Taylor Mason" userId="5a6cb50804823270" providerId="LiveId" clId="{06D17DA6-0530-48F3-A7FA-1A2AA9E3D529}" dt="2022-12-02T22:45:40.560" v="4465" actId="478"/>
          <ac:picMkLst>
            <pc:docMk/>
            <pc:sldMk cId="779971636" sldId="266"/>
            <ac:picMk id="12" creationId="{EBACE31F-EC01-6D10-B945-6B214E052E4E}"/>
          </ac:picMkLst>
        </pc:picChg>
        <pc:picChg chg="add del">
          <ac:chgData name="Taylor Mason" userId="5a6cb50804823270" providerId="LiveId" clId="{06D17DA6-0530-48F3-A7FA-1A2AA9E3D529}" dt="2022-12-02T22:45:09.265" v="4455" actId="478"/>
          <ac:picMkLst>
            <pc:docMk/>
            <pc:sldMk cId="779971636" sldId="266"/>
            <ac:picMk id="14" creationId="{EB72825A-0D43-B3E5-67BC-C26767912E17}"/>
          </ac:picMkLst>
        </pc:picChg>
      </pc:sldChg>
      <pc:sldChg chg="addSp modSp mod">
        <pc:chgData name="Taylor Mason" userId="5a6cb50804823270" providerId="LiveId" clId="{06D17DA6-0530-48F3-A7FA-1A2AA9E3D529}" dt="2022-12-02T23:51:54.546" v="7836" actId="20577"/>
        <pc:sldMkLst>
          <pc:docMk/>
          <pc:sldMk cId="3865605948" sldId="269"/>
        </pc:sldMkLst>
        <pc:spChg chg="mod">
          <ac:chgData name="Taylor Mason" userId="5a6cb50804823270" providerId="LiveId" clId="{06D17DA6-0530-48F3-A7FA-1A2AA9E3D529}" dt="2022-12-02T23:51:54.546" v="7836" actId="20577"/>
          <ac:spMkLst>
            <pc:docMk/>
            <pc:sldMk cId="3865605948" sldId="269"/>
            <ac:spMk id="3" creationId="{373827F3-F386-AA4E-80ED-D86DEF8C158D}"/>
          </ac:spMkLst>
        </pc:spChg>
        <pc:picChg chg="add mod">
          <ac:chgData name="Taylor Mason" userId="5a6cb50804823270" providerId="LiveId" clId="{06D17DA6-0530-48F3-A7FA-1A2AA9E3D529}" dt="2022-12-02T23:51:16.475" v="7730" actId="1076"/>
          <ac:picMkLst>
            <pc:docMk/>
            <pc:sldMk cId="3865605948" sldId="269"/>
            <ac:picMk id="6" creationId="{4A838930-47CE-90C6-130F-FC67BBD58554}"/>
          </ac:picMkLst>
        </pc:picChg>
      </pc:sldChg>
      <pc:sldChg chg="addSp delSp modSp mod">
        <pc:chgData name="Taylor Mason" userId="5a6cb50804823270" providerId="LiveId" clId="{06D17DA6-0530-48F3-A7FA-1A2AA9E3D529}" dt="2022-12-03T14:00:39.157" v="10119" actId="1076"/>
        <pc:sldMkLst>
          <pc:docMk/>
          <pc:sldMk cId="2727850971" sldId="270"/>
        </pc:sldMkLst>
        <pc:spChg chg="mod">
          <ac:chgData name="Taylor Mason" userId="5a6cb50804823270" providerId="LiveId" clId="{06D17DA6-0530-48F3-A7FA-1A2AA9E3D529}" dt="2022-12-03T14:00:29.501" v="10117" actId="20577"/>
          <ac:spMkLst>
            <pc:docMk/>
            <pc:sldMk cId="2727850971" sldId="270"/>
            <ac:spMk id="5" creationId="{1B07C49E-AFFC-EC46-8930-E4D428F5F943}"/>
          </ac:spMkLst>
        </pc:spChg>
        <pc:picChg chg="add del mod">
          <ac:chgData name="Taylor Mason" userId="5a6cb50804823270" providerId="LiveId" clId="{06D17DA6-0530-48F3-A7FA-1A2AA9E3D529}" dt="2022-12-03T12:44:49.461" v="10026" actId="478"/>
          <ac:picMkLst>
            <pc:docMk/>
            <pc:sldMk cId="2727850971" sldId="270"/>
            <ac:picMk id="6" creationId="{284A1FEA-F169-99D9-4F16-30AA4605CBA8}"/>
          </ac:picMkLst>
        </pc:picChg>
        <pc:picChg chg="add mod">
          <ac:chgData name="Taylor Mason" userId="5a6cb50804823270" providerId="LiveId" clId="{06D17DA6-0530-48F3-A7FA-1A2AA9E3D529}" dt="2022-12-03T14:00:34.284" v="10118" actId="1076"/>
          <ac:picMkLst>
            <pc:docMk/>
            <pc:sldMk cId="2727850971" sldId="270"/>
            <ac:picMk id="8" creationId="{0CA64105-1A59-DD52-AB60-10E984703CB7}"/>
          </ac:picMkLst>
        </pc:picChg>
        <pc:picChg chg="add mod">
          <ac:chgData name="Taylor Mason" userId="5a6cb50804823270" providerId="LiveId" clId="{06D17DA6-0530-48F3-A7FA-1A2AA9E3D529}" dt="2022-12-03T14:00:39.157" v="10119" actId="1076"/>
          <ac:picMkLst>
            <pc:docMk/>
            <pc:sldMk cId="2727850971" sldId="270"/>
            <ac:picMk id="10" creationId="{6FC2B30A-752A-EE93-8B91-011FC64F565B}"/>
          </ac:picMkLst>
        </pc:picChg>
      </pc:sldChg>
      <pc:sldChg chg="modSp mod">
        <pc:chgData name="Taylor Mason" userId="5a6cb50804823270" providerId="LiveId" clId="{06D17DA6-0530-48F3-A7FA-1A2AA9E3D529}" dt="2022-12-03T17:02:29.962" v="17434" actId="404"/>
        <pc:sldMkLst>
          <pc:docMk/>
          <pc:sldMk cId="1630123617" sldId="274"/>
        </pc:sldMkLst>
        <pc:spChg chg="mod">
          <ac:chgData name="Taylor Mason" userId="5a6cb50804823270" providerId="LiveId" clId="{06D17DA6-0530-48F3-A7FA-1A2AA9E3D529}" dt="2022-12-03T17:02:29.962" v="17434" actId="404"/>
          <ac:spMkLst>
            <pc:docMk/>
            <pc:sldMk cId="1630123617" sldId="274"/>
            <ac:spMk id="5" creationId="{28684E62-A9F8-4E7A-AB01-78893062A1B4}"/>
          </ac:spMkLst>
        </pc:spChg>
      </pc:sldChg>
      <pc:sldChg chg="del">
        <pc:chgData name="Taylor Mason" userId="5a6cb50804823270" providerId="LiveId" clId="{06D17DA6-0530-48F3-A7FA-1A2AA9E3D529}" dt="2022-12-03T16:31:06.320" v="16349" actId="2696"/>
        <pc:sldMkLst>
          <pc:docMk/>
          <pc:sldMk cId="3410008520" sldId="275"/>
        </pc:sldMkLst>
      </pc:sldChg>
      <pc:sldChg chg="modSp mod">
        <pc:chgData name="Taylor Mason" userId="5a6cb50804823270" providerId="LiveId" clId="{06D17DA6-0530-48F3-A7FA-1A2AA9E3D529}" dt="2022-12-03T22:02:05.763" v="17490" actId="20577"/>
        <pc:sldMkLst>
          <pc:docMk/>
          <pc:sldMk cId="148114319" sldId="276"/>
        </pc:sldMkLst>
        <pc:spChg chg="mod">
          <ac:chgData name="Taylor Mason" userId="5a6cb50804823270" providerId="LiveId" clId="{06D17DA6-0530-48F3-A7FA-1A2AA9E3D529}" dt="2022-12-03T22:02:05.763" v="17490" actId="20577"/>
          <ac:spMkLst>
            <pc:docMk/>
            <pc:sldMk cId="148114319" sldId="276"/>
            <ac:spMk id="5" creationId="{1B07C49E-AFFC-EC46-8930-E4D428F5F943}"/>
          </ac:spMkLst>
        </pc:spChg>
      </pc:sldChg>
      <pc:sldChg chg="addSp modSp mod">
        <pc:chgData name="Taylor Mason" userId="5a6cb50804823270" providerId="LiveId" clId="{06D17DA6-0530-48F3-A7FA-1A2AA9E3D529}" dt="2022-12-03T16:00:27.093" v="14854" actId="1076"/>
        <pc:sldMkLst>
          <pc:docMk/>
          <pc:sldMk cId="2459446073" sldId="289"/>
        </pc:sldMkLst>
        <pc:spChg chg="mod">
          <ac:chgData name="Taylor Mason" userId="5a6cb50804823270" providerId="LiveId" clId="{06D17DA6-0530-48F3-A7FA-1A2AA9E3D529}" dt="2022-12-03T16:00:13.580" v="14850" actId="20577"/>
          <ac:spMkLst>
            <pc:docMk/>
            <pc:sldMk cId="2459446073" sldId="289"/>
            <ac:spMk id="5" creationId="{1B07C49E-AFFC-EC46-8930-E4D428F5F943}"/>
          </ac:spMkLst>
        </pc:spChg>
        <pc:picChg chg="add mod">
          <ac:chgData name="Taylor Mason" userId="5a6cb50804823270" providerId="LiveId" clId="{06D17DA6-0530-48F3-A7FA-1A2AA9E3D529}" dt="2022-12-03T16:00:20.804" v="14853" actId="1076"/>
          <ac:picMkLst>
            <pc:docMk/>
            <pc:sldMk cId="2459446073" sldId="289"/>
            <ac:picMk id="3" creationId="{312258C3-063D-82AC-427A-D6B3AA0BA4B3}"/>
          </ac:picMkLst>
        </pc:picChg>
        <pc:picChg chg="add mod">
          <ac:chgData name="Taylor Mason" userId="5a6cb50804823270" providerId="LiveId" clId="{06D17DA6-0530-48F3-A7FA-1A2AA9E3D529}" dt="2022-12-03T16:00:27.093" v="14854" actId="1076"/>
          <ac:picMkLst>
            <pc:docMk/>
            <pc:sldMk cId="2459446073" sldId="289"/>
            <ac:picMk id="7" creationId="{BD2EF528-5BEF-36C0-6A58-90948EDBF10F}"/>
          </ac:picMkLst>
        </pc:picChg>
      </pc:sldChg>
      <pc:sldChg chg="modSp mod">
        <pc:chgData name="Taylor Mason" userId="5a6cb50804823270" providerId="LiveId" clId="{06D17DA6-0530-48F3-A7FA-1A2AA9E3D529}" dt="2022-12-03T22:02:40.885" v="17499" actId="20577"/>
        <pc:sldMkLst>
          <pc:docMk/>
          <pc:sldMk cId="1813711241" sldId="293"/>
        </pc:sldMkLst>
        <pc:spChg chg="mod">
          <ac:chgData name="Taylor Mason" userId="5a6cb50804823270" providerId="LiveId" clId="{06D17DA6-0530-48F3-A7FA-1A2AA9E3D529}" dt="2022-12-03T22:02:40.885" v="17499" actId="20577"/>
          <ac:spMkLst>
            <pc:docMk/>
            <pc:sldMk cId="1813711241" sldId="293"/>
            <ac:spMk id="5" creationId="{1B07C49E-AFFC-EC46-8930-E4D428F5F943}"/>
          </ac:spMkLst>
        </pc:spChg>
      </pc:sldChg>
      <pc:sldChg chg="addSp modSp mod">
        <pc:chgData name="Taylor Mason" userId="5a6cb50804823270" providerId="LiveId" clId="{06D17DA6-0530-48F3-A7FA-1A2AA9E3D529}" dt="2022-12-03T14:38:52.346" v="12487" actId="1076"/>
        <pc:sldMkLst>
          <pc:docMk/>
          <pc:sldMk cId="981671777" sldId="296"/>
        </pc:sldMkLst>
        <pc:spChg chg="mod">
          <ac:chgData name="Taylor Mason" userId="5a6cb50804823270" providerId="LiveId" clId="{06D17DA6-0530-48F3-A7FA-1A2AA9E3D529}" dt="2022-12-03T14:37:40.221" v="12397" actId="20577"/>
          <ac:spMkLst>
            <pc:docMk/>
            <pc:sldMk cId="981671777" sldId="296"/>
            <ac:spMk id="2" creationId="{54176327-8CC4-4356-8BBB-DC4965CE9857}"/>
          </ac:spMkLst>
        </pc:spChg>
        <pc:spChg chg="mod">
          <ac:chgData name="Taylor Mason" userId="5a6cb50804823270" providerId="LiveId" clId="{06D17DA6-0530-48F3-A7FA-1A2AA9E3D529}" dt="2022-12-03T14:38:33.355" v="12482" actId="20577"/>
          <ac:spMkLst>
            <pc:docMk/>
            <pc:sldMk cId="981671777" sldId="296"/>
            <ac:spMk id="5" creationId="{85D9F803-CDBC-C74C-AF1B-2B5937D1C241}"/>
          </ac:spMkLst>
        </pc:spChg>
        <pc:picChg chg="add mod">
          <ac:chgData name="Taylor Mason" userId="5a6cb50804823270" providerId="LiveId" clId="{06D17DA6-0530-48F3-A7FA-1A2AA9E3D529}" dt="2022-12-03T14:38:52.346" v="12487" actId="1076"/>
          <ac:picMkLst>
            <pc:docMk/>
            <pc:sldMk cId="981671777" sldId="296"/>
            <ac:picMk id="6" creationId="{D25B9030-C881-C543-C3D0-91C990646D39}"/>
          </ac:picMkLst>
        </pc:picChg>
      </pc:sldChg>
      <pc:sldChg chg="addSp delSp modSp mod">
        <pc:chgData name="Taylor Mason" userId="5a6cb50804823270" providerId="LiveId" clId="{06D17DA6-0530-48F3-A7FA-1A2AA9E3D529}" dt="2022-12-03T21:58:29.893" v="17468" actId="27636"/>
        <pc:sldMkLst>
          <pc:docMk/>
          <pc:sldMk cId="280316088" sldId="299"/>
        </pc:sldMkLst>
        <pc:spChg chg="mod">
          <ac:chgData name="Taylor Mason" userId="5a6cb50804823270" providerId="LiveId" clId="{06D17DA6-0530-48F3-A7FA-1A2AA9E3D529}" dt="2022-12-03T21:58:29.893" v="17468" actId="27636"/>
          <ac:spMkLst>
            <pc:docMk/>
            <pc:sldMk cId="280316088" sldId="299"/>
            <ac:spMk id="3" creationId="{AB0AB2AC-B7E6-6849-9AE9-697369407F8F}"/>
          </ac:spMkLst>
        </pc:spChg>
        <pc:spChg chg="del">
          <ac:chgData name="Taylor Mason" userId="5a6cb50804823270" providerId="LiveId" clId="{06D17DA6-0530-48F3-A7FA-1A2AA9E3D529}" dt="2022-12-02T21:58:29.719" v="2919" actId="478"/>
          <ac:spMkLst>
            <pc:docMk/>
            <pc:sldMk cId="280316088" sldId="299"/>
            <ac:spMk id="5" creationId="{1B07C49E-AFFC-EC46-8930-E4D428F5F943}"/>
          </ac:spMkLst>
        </pc:spChg>
        <pc:picChg chg="add del">
          <ac:chgData name="Taylor Mason" userId="5a6cb50804823270" providerId="LiveId" clId="{06D17DA6-0530-48F3-A7FA-1A2AA9E3D529}" dt="2022-12-02T21:57:33.918" v="2911" actId="22"/>
          <ac:picMkLst>
            <pc:docMk/>
            <pc:sldMk cId="280316088" sldId="299"/>
            <ac:picMk id="7" creationId="{F93E3A00-CA66-91AE-36AA-2BE08E1ABA37}"/>
          </ac:picMkLst>
        </pc:picChg>
        <pc:picChg chg="add mod">
          <ac:chgData name="Taylor Mason" userId="5a6cb50804823270" providerId="LiveId" clId="{06D17DA6-0530-48F3-A7FA-1A2AA9E3D529}" dt="2022-12-02T21:58:45.377" v="2935" actId="1036"/>
          <ac:picMkLst>
            <pc:docMk/>
            <pc:sldMk cId="280316088" sldId="299"/>
            <ac:picMk id="9" creationId="{9524458F-B7C8-62F3-0600-744B419664A6}"/>
          </ac:picMkLst>
        </pc:picChg>
      </pc:sldChg>
      <pc:sldChg chg="addSp delSp modSp mod">
        <pc:chgData name="Taylor Mason" userId="5a6cb50804823270" providerId="LiveId" clId="{06D17DA6-0530-48F3-A7FA-1A2AA9E3D529}" dt="2022-12-03T21:59:13.181" v="17469" actId="20577"/>
        <pc:sldMkLst>
          <pc:docMk/>
          <pc:sldMk cId="1385553969" sldId="302"/>
        </pc:sldMkLst>
        <pc:spChg chg="del">
          <ac:chgData name="Taylor Mason" userId="5a6cb50804823270" providerId="LiveId" clId="{06D17DA6-0530-48F3-A7FA-1A2AA9E3D529}" dt="2022-12-02T22:07:41.891" v="3318" actId="478"/>
          <ac:spMkLst>
            <pc:docMk/>
            <pc:sldMk cId="1385553969" sldId="302"/>
            <ac:spMk id="2" creationId="{8B78C759-C687-440F-8CAE-D3071F1AB630}"/>
          </ac:spMkLst>
        </pc:spChg>
        <pc:spChg chg="mod">
          <ac:chgData name="Taylor Mason" userId="5a6cb50804823270" providerId="LiveId" clId="{06D17DA6-0530-48F3-A7FA-1A2AA9E3D529}" dt="2022-12-03T21:59:13.181" v="17469" actId="20577"/>
          <ac:spMkLst>
            <pc:docMk/>
            <pc:sldMk cId="1385553969" sldId="302"/>
            <ac:spMk id="3" creationId="{AB0AB2AC-B7E6-6849-9AE9-697369407F8F}"/>
          </ac:spMkLst>
        </pc:spChg>
        <pc:picChg chg="add mod">
          <ac:chgData name="Taylor Mason" userId="5a6cb50804823270" providerId="LiveId" clId="{06D17DA6-0530-48F3-A7FA-1A2AA9E3D529}" dt="2022-12-02T22:07:57.709" v="3323" actId="1076"/>
          <ac:picMkLst>
            <pc:docMk/>
            <pc:sldMk cId="1385553969" sldId="302"/>
            <ac:picMk id="7" creationId="{268231F5-EC89-0FB4-A86D-E50CD34DE8E9}"/>
          </ac:picMkLst>
        </pc:picChg>
      </pc:sldChg>
      <pc:sldChg chg="modSp mod">
        <pc:chgData name="Taylor Mason" userId="5a6cb50804823270" providerId="LiveId" clId="{06D17DA6-0530-48F3-A7FA-1A2AA9E3D529}" dt="2022-12-03T22:02:29.112" v="17498" actId="20577"/>
        <pc:sldMkLst>
          <pc:docMk/>
          <pc:sldMk cId="334532777" sldId="303"/>
        </pc:sldMkLst>
        <pc:spChg chg="mod">
          <ac:chgData name="Taylor Mason" userId="5a6cb50804823270" providerId="LiveId" clId="{06D17DA6-0530-48F3-A7FA-1A2AA9E3D529}" dt="2022-12-03T22:02:29.112" v="17498" actId="20577"/>
          <ac:spMkLst>
            <pc:docMk/>
            <pc:sldMk cId="334532777" sldId="303"/>
            <ac:spMk id="5" creationId="{1B07C49E-AFFC-EC46-8930-E4D428F5F943}"/>
          </ac:spMkLst>
        </pc:spChg>
      </pc:sldChg>
      <pc:sldChg chg="addSp delSp modSp mod">
        <pc:chgData name="Taylor Mason" userId="5a6cb50804823270" providerId="LiveId" clId="{06D17DA6-0530-48F3-A7FA-1A2AA9E3D529}" dt="2022-12-03T16:40:03.395" v="16704" actId="20577"/>
        <pc:sldMkLst>
          <pc:docMk/>
          <pc:sldMk cId="3869789237" sldId="304"/>
        </pc:sldMkLst>
        <pc:spChg chg="add del mod">
          <ac:chgData name="Taylor Mason" userId="5a6cb50804823270" providerId="LiveId" clId="{06D17DA6-0530-48F3-A7FA-1A2AA9E3D529}" dt="2022-12-03T16:40:03.395" v="16704" actId="20577"/>
          <ac:spMkLst>
            <pc:docMk/>
            <pc:sldMk cId="3869789237" sldId="304"/>
            <ac:spMk id="3" creationId="{373827F3-F386-AA4E-80ED-D86DEF8C158D}"/>
          </ac:spMkLst>
        </pc:spChg>
        <pc:picChg chg="add del mod">
          <ac:chgData name="Taylor Mason" userId="5a6cb50804823270" providerId="LiveId" clId="{06D17DA6-0530-48F3-A7FA-1A2AA9E3D529}" dt="2022-12-02T23:54:30.800" v="7840" actId="478"/>
          <ac:picMkLst>
            <pc:docMk/>
            <pc:sldMk cId="3869789237" sldId="304"/>
            <ac:picMk id="6" creationId="{C7E0855A-46CC-3D6A-096C-FC9460F04B0D}"/>
          </ac:picMkLst>
        </pc:picChg>
        <pc:picChg chg="add mod">
          <ac:chgData name="Taylor Mason" userId="5a6cb50804823270" providerId="LiveId" clId="{06D17DA6-0530-48F3-A7FA-1A2AA9E3D529}" dt="2022-12-02T23:54:50.011" v="7845" actId="1076"/>
          <ac:picMkLst>
            <pc:docMk/>
            <pc:sldMk cId="3869789237" sldId="304"/>
            <ac:picMk id="8" creationId="{27911D4A-0D10-A968-BA31-CBD266977729}"/>
          </ac:picMkLst>
        </pc:picChg>
      </pc:sldChg>
      <pc:sldChg chg="addSp modSp mod">
        <pc:chgData name="Taylor Mason" userId="5a6cb50804823270" providerId="LiveId" clId="{06D17DA6-0530-48F3-A7FA-1A2AA9E3D529}" dt="2022-12-03T16:22:02.625" v="15894" actId="20577"/>
        <pc:sldMkLst>
          <pc:docMk/>
          <pc:sldMk cId="80090182" sldId="305"/>
        </pc:sldMkLst>
        <pc:spChg chg="mod">
          <ac:chgData name="Taylor Mason" userId="5a6cb50804823270" providerId="LiveId" clId="{06D17DA6-0530-48F3-A7FA-1A2AA9E3D529}" dt="2022-12-03T16:22:02.625" v="15894" actId="20577"/>
          <ac:spMkLst>
            <pc:docMk/>
            <pc:sldMk cId="80090182" sldId="305"/>
            <ac:spMk id="3" creationId="{373827F3-F386-AA4E-80ED-D86DEF8C158D}"/>
          </ac:spMkLst>
        </pc:spChg>
        <pc:picChg chg="add mod">
          <ac:chgData name="Taylor Mason" userId="5a6cb50804823270" providerId="LiveId" clId="{06D17DA6-0530-48F3-A7FA-1A2AA9E3D529}" dt="2022-12-03T12:17:41.726" v="8934" actId="1076"/>
          <ac:picMkLst>
            <pc:docMk/>
            <pc:sldMk cId="80090182" sldId="305"/>
            <ac:picMk id="6" creationId="{4E567ED4-0B64-F871-29B2-D8738259413E}"/>
          </ac:picMkLst>
        </pc:picChg>
      </pc:sldChg>
      <pc:sldChg chg="addSp delSp modSp mod">
        <pc:chgData name="Taylor Mason" userId="5a6cb50804823270" providerId="LiveId" clId="{06D17DA6-0530-48F3-A7FA-1A2AA9E3D529}" dt="2022-12-03T12:24:28.573" v="9420" actId="1076"/>
        <pc:sldMkLst>
          <pc:docMk/>
          <pc:sldMk cId="3145340593" sldId="306"/>
        </pc:sldMkLst>
        <pc:spChg chg="mod">
          <ac:chgData name="Taylor Mason" userId="5a6cb50804823270" providerId="LiveId" clId="{06D17DA6-0530-48F3-A7FA-1A2AA9E3D529}" dt="2022-12-03T12:23:29.584" v="9419" actId="20577"/>
          <ac:spMkLst>
            <pc:docMk/>
            <pc:sldMk cId="3145340593" sldId="306"/>
            <ac:spMk id="3" creationId="{373827F3-F386-AA4E-80ED-D86DEF8C158D}"/>
          </ac:spMkLst>
        </pc:spChg>
        <pc:picChg chg="add del mod">
          <ac:chgData name="Taylor Mason" userId="5a6cb50804823270" providerId="LiveId" clId="{06D17DA6-0530-48F3-A7FA-1A2AA9E3D529}" dt="2022-12-03T12:14:53.906" v="8847" actId="478"/>
          <ac:picMkLst>
            <pc:docMk/>
            <pc:sldMk cId="3145340593" sldId="306"/>
            <ac:picMk id="6" creationId="{F1E0C008-9827-FB26-9F8A-6FD929252F38}"/>
          </ac:picMkLst>
        </pc:picChg>
        <pc:picChg chg="add del mod">
          <ac:chgData name="Taylor Mason" userId="5a6cb50804823270" providerId="LiveId" clId="{06D17DA6-0530-48F3-A7FA-1A2AA9E3D529}" dt="2022-12-03T12:17:24.166" v="8929" actId="478"/>
          <ac:picMkLst>
            <pc:docMk/>
            <pc:sldMk cId="3145340593" sldId="306"/>
            <ac:picMk id="8" creationId="{23B7BD2C-DDA5-34B0-467D-2FCE45A74D0D}"/>
          </ac:picMkLst>
        </pc:picChg>
        <pc:picChg chg="add del mod">
          <ac:chgData name="Taylor Mason" userId="5a6cb50804823270" providerId="LiveId" clId="{06D17DA6-0530-48F3-A7FA-1A2AA9E3D529}" dt="2022-12-03T12:18:50.877" v="8935" actId="478"/>
          <ac:picMkLst>
            <pc:docMk/>
            <pc:sldMk cId="3145340593" sldId="306"/>
            <ac:picMk id="10" creationId="{A9A43831-0AF1-96BC-BD76-4A1FC96D0EE1}"/>
          </ac:picMkLst>
        </pc:picChg>
        <pc:picChg chg="add mod">
          <ac:chgData name="Taylor Mason" userId="5a6cb50804823270" providerId="LiveId" clId="{06D17DA6-0530-48F3-A7FA-1A2AA9E3D529}" dt="2022-12-03T12:24:28.573" v="9420" actId="1076"/>
          <ac:picMkLst>
            <pc:docMk/>
            <pc:sldMk cId="3145340593" sldId="306"/>
            <ac:picMk id="12" creationId="{BC61A835-52D1-C34C-AA21-B1AB9A217C06}"/>
          </ac:picMkLst>
        </pc:picChg>
      </pc:sldChg>
      <pc:sldChg chg="addSp modSp mod">
        <pc:chgData name="Taylor Mason" userId="5a6cb50804823270" providerId="LiveId" clId="{06D17DA6-0530-48F3-A7FA-1A2AA9E3D529}" dt="2022-12-03T12:12:26.346" v="8839" actId="1038"/>
        <pc:sldMkLst>
          <pc:docMk/>
          <pc:sldMk cId="1106727586" sldId="307"/>
        </pc:sldMkLst>
        <pc:spChg chg="mod">
          <ac:chgData name="Taylor Mason" userId="5a6cb50804823270" providerId="LiveId" clId="{06D17DA6-0530-48F3-A7FA-1A2AA9E3D529}" dt="2022-12-03T12:12:19.756" v="8832" actId="20577"/>
          <ac:spMkLst>
            <pc:docMk/>
            <pc:sldMk cId="1106727586" sldId="307"/>
            <ac:spMk id="3" creationId="{373827F3-F386-AA4E-80ED-D86DEF8C158D}"/>
          </ac:spMkLst>
        </pc:spChg>
        <pc:picChg chg="add mod">
          <ac:chgData name="Taylor Mason" userId="5a6cb50804823270" providerId="LiveId" clId="{06D17DA6-0530-48F3-A7FA-1A2AA9E3D529}" dt="2022-12-03T12:12:26.346" v="8839" actId="1038"/>
          <ac:picMkLst>
            <pc:docMk/>
            <pc:sldMk cId="1106727586" sldId="307"/>
            <ac:picMk id="6" creationId="{18109BD0-DD23-2778-91D2-1CD21D00BBE3}"/>
          </ac:picMkLst>
        </pc:picChg>
      </pc:sldChg>
      <pc:sldChg chg="addSp modSp mod">
        <pc:chgData name="Taylor Mason" userId="5a6cb50804823270" providerId="LiveId" clId="{06D17DA6-0530-48F3-A7FA-1A2AA9E3D529}" dt="2022-12-03T12:39:49.557" v="9819" actId="1076"/>
        <pc:sldMkLst>
          <pc:docMk/>
          <pc:sldMk cId="706594483" sldId="308"/>
        </pc:sldMkLst>
        <pc:spChg chg="mod">
          <ac:chgData name="Taylor Mason" userId="5a6cb50804823270" providerId="LiveId" clId="{06D17DA6-0530-48F3-A7FA-1A2AA9E3D529}" dt="2022-12-03T12:39:44.531" v="9817" actId="27636"/>
          <ac:spMkLst>
            <pc:docMk/>
            <pc:sldMk cId="706594483" sldId="308"/>
            <ac:spMk id="3" creationId="{373827F3-F386-AA4E-80ED-D86DEF8C158D}"/>
          </ac:spMkLst>
        </pc:spChg>
        <pc:picChg chg="add mod">
          <ac:chgData name="Taylor Mason" userId="5a6cb50804823270" providerId="LiveId" clId="{06D17DA6-0530-48F3-A7FA-1A2AA9E3D529}" dt="2022-12-03T12:39:49.557" v="9819" actId="1076"/>
          <ac:picMkLst>
            <pc:docMk/>
            <pc:sldMk cId="706594483" sldId="308"/>
            <ac:picMk id="6" creationId="{5B8C03B5-CD79-1F43-ACDC-8B159F94C8D4}"/>
          </ac:picMkLst>
        </pc:picChg>
      </pc:sldChg>
      <pc:sldChg chg="addSp delSp modSp mod">
        <pc:chgData name="Taylor Mason" userId="5a6cb50804823270" providerId="LiveId" clId="{06D17DA6-0530-48F3-A7FA-1A2AA9E3D529}" dt="2022-12-03T14:27:49.690" v="12293" actId="1076"/>
        <pc:sldMkLst>
          <pc:docMk/>
          <pc:sldMk cId="1794738657" sldId="309"/>
        </pc:sldMkLst>
        <pc:spChg chg="mod">
          <ac:chgData name="Taylor Mason" userId="5a6cb50804823270" providerId="LiveId" clId="{06D17DA6-0530-48F3-A7FA-1A2AA9E3D529}" dt="2022-12-03T14:03:35.257" v="10472" actId="1036"/>
          <ac:spMkLst>
            <pc:docMk/>
            <pc:sldMk cId="1794738657" sldId="309"/>
            <ac:spMk id="5" creationId="{1B07C49E-AFFC-EC46-8930-E4D428F5F943}"/>
          </ac:spMkLst>
        </pc:spChg>
        <pc:picChg chg="add del mod">
          <ac:chgData name="Taylor Mason" userId="5a6cb50804823270" providerId="LiveId" clId="{06D17DA6-0530-48F3-A7FA-1A2AA9E3D529}" dt="2022-12-03T12:46:55.732" v="10033" actId="478"/>
          <ac:picMkLst>
            <pc:docMk/>
            <pc:sldMk cId="1794738657" sldId="309"/>
            <ac:picMk id="6" creationId="{DBE1D874-0FB3-5720-46CD-B1803FC3FD39}"/>
          </ac:picMkLst>
        </pc:picChg>
        <pc:picChg chg="add mod">
          <ac:chgData name="Taylor Mason" userId="5a6cb50804823270" providerId="LiveId" clId="{06D17DA6-0530-48F3-A7FA-1A2AA9E3D529}" dt="2022-12-03T14:27:48.428" v="12292" actId="1076"/>
          <ac:picMkLst>
            <pc:docMk/>
            <pc:sldMk cId="1794738657" sldId="309"/>
            <ac:picMk id="8" creationId="{E919D509-B7D1-8A0A-ED8A-00CC414C9B21}"/>
          </ac:picMkLst>
        </pc:picChg>
        <pc:picChg chg="add mod">
          <ac:chgData name="Taylor Mason" userId="5a6cb50804823270" providerId="LiveId" clId="{06D17DA6-0530-48F3-A7FA-1A2AA9E3D529}" dt="2022-12-03T14:27:49.690" v="12293" actId="1076"/>
          <ac:picMkLst>
            <pc:docMk/>
            <pc:sldMk cId="1794738657" sldId="309"/>
            <ac:picMk id="10" creationId="{5C30FC04-43C8-A7D3-0116-1742530701F7}"/>
          </ac:picMkLst>
        </pc:picChg>
      </pc:sldChg>
      <pc:sldChg chg="addSp modSp mod">
        <pc:chgData name="Taylor Mason" userId="5a6cb50804823270" providerId="LiveId" clId="{06D17DA6-0530-48F3-A7FA-1A2AA9E3D529}" dt="2022-12-03T14:06:02.981" v="10779" actId="20577"/>
        <pc:sldMkLst>
          <pc:docMk/>
          <pc:sldMk cId="4010014743" sldId="310"/>
        </pc:sldMkLst>
        <pc:spChg chg="mod">
          <ac:chgData name="Taylor Mason" userId="5a6cb50804823270" providerId="LiveId" clId="{06D17DA6-0530-48F3-A7FA-1A2AA9E3D529}" dt="2022-12-03T14:06:02.981" v="10779" actId="20577"/>
          <ac:spMkLst>
            <pc:docMk/>
            <pc:sldMk cId="4010014743" sldId="310"/>
            <ac:spMk id="5" creationId="{1B07C49E-AFFC-EC46-8930-E4D428F5F943}"/>
          </ac:spMkLst>
        </pc:spChg>
        <pc:picChg chg="add mod">
          <ac:chgData name="Taylor Mason" userId="5a6cb50804823270" providerId="LiveId" clId="{06D17DA6-0530-48F3-A7FA-1A2AA9E3D529}" dt="2022-12-03T14:05:48.072" v="10773" actId="1076"/>
          <ac:picMkLst>
            <pc:docMk/>
            <pc:sldMk cId="4010014743" sldId="310"/>
            <ac:picMk id="6" creationId="{38087B67-EC5A-6F18-5A53-5821888717BD}"/>
          </ac:picMkLst>
        </pc:picChg>
        <pc:picChg chg="add mod">
          <ac:chgData name="Taylor Mason" userId="5a6cb50804823270" providerId="LiveId" clId="{06D17DA6-0530-48F3-A7FA-1A2AA9E3D529}" dt="2022-12-03T14:05:48.072" v="10773" actId="1076"/>
          <ac:picMkLst>
            <pc:docMk/>
            <pc:sldMk cId="4010014743" sldId="310"/>
            <ac:picMk id="8" creationId="{E384C4AF-5F08-DED8-D25B-1EEEFB0D9966}"/>
          </ac:picMkLst>
        </pc:picChg>
      </pc:sldChg>
      <pc:sldChg chg="addSp delSp modSp mod">
        <pc:chgData name="Taylor Mason" userId="5a6cb50804823270" providerId="LiveId" clId="{06D17DA6-0530-48F3-A7FA-1A2AA9E3D529}" dt="2022-12-03T14:09:00.690" v="10898" actId="20577"/>
        <pc:sldMkLst>
          <pc:docMk/>
          <pc:sldMk cId="2735560525" sldId="311"/>
        </pc:sldMkLst>
        <pc:spChg chg="mod">
          <ac:chgData name="Taylor Mason" userId="5a6cb50804823270" providerId="LiveId" clId="{06D17DA6-0530-48F3-A7FA-1A2AA9E3D529}" dt="2022-12-03T14:09:00.690" v="10898" actId="20577"/>
          <ac:spMkLst>
            <pc:docMk/>
            <pc:sldMk cId="2735560525" sldId="311"/>
            <ac:spMk id="5" creationId="{1B07C49E-AFFC-EC46-8930-E4D428F5F943}"/>
          </ac:spMkLst>
        </pc:spChg>
        <pc:picChg chg="add del mod">
          <ac:chgData name="Taylor Mason" userId="5a6cb50804823270" providerId="LiveId" clId="{06D17DA6-0530-48F3-A7FA-1A2AA9E3D529}" dt="2022-12-03T14:08:04.448" v="10784" actId="478"/>
          <ac:picMkLst>
            <pc:docMk/>
            <pc:sldMk cId="2735560525" sldId="311"/>
            <ac:picMk id="6" creationId="{5AAFE45C-0C98-AA26-44BA-685786178189}"/>
          </ac:picMkLst>
        </pc:picChg>
        <pc:picChg chg="add mod">
          <ac:chgData name="Taylor Mason" userId="5a6cb50804823270" providerId="LiveId" clId="{06D17DA6-0530-48F3-A7FA-1A2AA9E3D529}" dt="2022-12-03T14:08:07.618" v="10786" actId="1076"/>
          <ac:picMkLst>
            <pc:docMk/>
            <pc:sldMk cId="2735560525" sldId="311"/>
            <ac:picMk id="7" creationId="{380C92FE-63D9-D947-6678-9117E4A69703}"/>
          </ac:picMkLst>
        </pc:picChg>
        <pc:picChg chg="add mod">
          <ac:chgData name="Taylor Mason" userId="5a6cb50804823270" providerId="LiveId" clId="{06D17DA6-0530-48F3-A7FA-1A2AA9E3D529}" dt="2022-12-03T14:08:12.067" v="10787" actId="1076"/>
          <ac:picMkLst>
            <pc:docMk/>
            <pc:sldMk cId="2735560525" sldId="311"/>
            <ac:picMk id="8" creationId="{CE5B4A3A-D4B1-4D33-3DB6-C4334E43A394}"/>
          </ac:picMkLst>
        </pc:picChg>
      </pc:sldChg>
      <pc:sldChg chg="addSp delSp modSp mod">
        <pc:chgData name="Taylor Mason" userId="5a6cb50804823270" providerId="LiveId" clId="{06D17DA6-0530-48F3-A7FA-1A2AA9E3D529}" dt="2022-12-03T14:10:50.080" v="11045" actId="1076"/>
        <pc:sldMkLst>
          <pc:docMk/>
          <pc:sldMk cId="1434679925" sldId="312"/>
        </pc:sldMkLst>
        <pc:spChg chg="mod">
          <ac:chgData name="Taylor Mason" userId="5a6cb50804823270" providerId="LiveId" clId="{06D17DA6-0530-48F3-A7FA-1A2AA9E3D529}" dt="2022-12-03T14:10:42.588" v="11044" actId="33524"/>
          <ac:spMkLst>
            <pc:docMk/>
            <pc:sldMk cId="1434679925" sldId="312"/>
            <ac:spMk id="5" creationId="{1B07C49E-AFFC-EC46-8930-E4D428F5F943}"/>
          </ac:spMkLst>
        </pc:spChg>
        <pc:picChg chg="add del">
          <ac:chgData name="Taylor Mason" userId="5a6cb50804823270" providerId="LiveId" clId="{06D17DA6-0530-48F3-A7FA-1A2AA9E3D529}" dt="2022-12-03T13:47:40.424" v="10053" actId="478"/>
          <ac:picMkLst>
            <pc:docMk/>
            <pc:sldMk cId="1434679925" sldId="312"/>
            <ac:picMk id="6" creationId="{9876E88A-9303-D6B1-6BF1-206455A372F9}"/>
          </ac:picMkLst>
        </pc:picChg>
        <pc:picChg chg="add del mod">
          <ac:chgData name="Taylor Mason" userId="5a6cb50804823270" providerId="LiveId" clId="{06D17DA6-0530-48F3-A7FA-1A2AA9E3D529}" dt="2022-12-03T13:47:40.927" v="10054" actId="478"/>
          <ac:picMkLst>
            <pc:docMk/>
            <pc:sldMk cId="1434679925" sldId="312"/>
            <ac:picMk id="8" creationId="{59058C29-498D-9680-0539-6108CD063CA9}"/>
          </ac:picMkLst>
        </pc:picChg>
        <pc:picChg chg="add del">
          <ac:chgData name="Taylor Mason" userId="5a6cb50804823270" providerId="LiveId" clId="{06D17DA6-0530-48F3-A7FA-1A2AA9E3D529}" dt="2022-12-03T14:09:52.595" v="10899" actId="478"/>
          <ac:picMkLst>
            <pc:docMk/>
            <pc:sldMk cId="1434679925" sldId="312"/>
            <ac:picMk id="10" creationId="{3F5463C5-2688-14EE-0361-40860FEA52A8}"/>
          </ac:picMkLst>
        </pc:picChg>
        <pc:picChg chg="add mod">
          <ac:chgData name="Taylor Mason" userId="5a6cb50804823270" providerId="LiveId" clId="{06D17DA6-0530-48F3-A7FA-1A2AA9E3D529}" dt="2022-12-03T14:10:50.080" v="11045" actId="1076"/>
          <ac:picMkLst>
            <pc:docMk/>
            <pc:sldMk cId="1434679925" sldId="312"/>
            <ac:picMk id="12" creationId="{D215209D-D572-BEFB-B972-9B26F0D09161}"/>
          </ac:picMkLst>
        </pc:picChg>
        <pc:picChg chg="add mod">
          <ac:chgData name="Taylor Mason" userId="5a6cb50804823270" providerId="LiveId" clId="{06D17DA6-0530-48F3-A7FA-1A2AA9E3D529}" dt="2022-12-03T14:10:50.080" v="11045" actId="1076"/>
          <ac:picMkLst>
            <pc:docMk/>
            <pc:sldMk cId="1434679925" sldId="312"/>
            <ac:picMk id="14" creationId="{3EE5E9E8-789E-1A9F-489C-9E85789C7420}"/>
          </ac:picMkLst>
        </pc:picChg>
      </pc:sldChg>
      <pc:sldChg chg="addSp delSp modSp mod">
        <pc:chgData name="Taylor Mason" userId="5a6cb50804823270" providerId="LiveId" clId="{06D17DA6-0530-48F3-A7FA-1A2AA9E3D529}" dt="2022-12-03T14:19:37.089" v="11556" actId="1076"/>
        <pc:sldMkLst>
          <pc:docMk/>
          <pc:sldMk cId="1756972646" sldId="313"/>
        </pc:sldMkLst>
        <pc:spChg chg="mod">
          <ac:chgData name="Taylor Mason" userId="5a6cb50804823270" providerId="LiveId" clId="{06D17DA6-0530-48F3-A7FA-1A2AA9E3D529}" dt="2022-12-03T14:19:30.073" v="11555" actId="20577"/>
          <ac:spMkLst>
            <pc:docMk/>
            <pc:sldMk cId="1756972646" sldId="313"/>
            <ac:spMk id="5" creationId="{1B07C49E-AFFC-EC46-8930-E4D428F5F943}"/>
          </ac:spMkLst>
        </pc:spChg>
        <pc:picChg chg="add del">
          <ac:chgData name="Taylor Mason" userId="5a6cb50804823270" providerId="LiveId" clId="{06D17DA6-0530-48F3-A7FA-1A2AA9E3D529}" dt="2022-12-03T14:13:57.662" v="11272" actId="478"/>
          <ac:picMkLst>
            <pc:docMk/>
            <pc:sldMk cId="1756972646" sldId="313"/>
            <ac:picMk id="6" creationId="{0EF26F70-1E1D-4D31-2761-9F19920CF695}"/>
          </ac:picMkLst>
        </pc:picChg>
        <pc:picChg chg="add mod">
          <ac:chgData name="Taylor Mason" userId="5a6cb50804823270" providerId="LiveId" clId="{06D17DA6-0530-48F3-A7FA-1A2AA9E3D529}" dt="2022-12-03T14:19:37.089" v="11556" actId="1076"/>
          <ac:picMkLst>
            <pc:docMk/>
            <pc:sldMk cId="1756972646" sldId="313"/>
            <ac:picMk id="8" creationId="{7DD35BA1-B60D-B85B-2216-A2643A00D27F}"/>
          </ac:picMkLst>
        </pc:picChg>
        <pc:picChg chg="add mod">
          <ac:chgData name="Taylor Mason" userId="5a6cb50804823270" providerId="LiveId" clId="{06D17DA6-0530-48F3-A7FA-1A2AA9E3D529}" dt="2022-12-03T14:19:37.089" v="11556" actId="1076"/>
          <ac:picMkLst>
            <pc:docMk/>
            <pc:sldMk cId="1756972646" sldId="313"/>
            <ac:picMk id="10" creationId="{1DD0AC85-DB82-96EB-EAE1-7325A01FDDA3}"/>
          </ac:picMkLst>
        </pc:picChg>
      </pc:sldChg>
      <pc:sldChg chg="addSp delSp modSp mod">
        <pc:chgData name="Taylor Mason" userId="5a6cb50804823270" providerId="LiveId" clId="{06D17DA6-0530-48F3-A7FA-1A2AA9E3D529}" dt="2022-12-03T14:13:51.942" v="11271" actId="1076"/>
        <pc:sldMkLst>
          <pc:docMk/>
          <pc:sldMk cId="639399535" sldId="314"/>
        </pc:sldMkLst>
        <pc:spChg chg="mod">
          <ac:chgData name="Taylor Mason" userId="5a6cb50804823270" providerId="LiveId" clId="{06D17DA6-0530-48F3-A7FA-1A2AA9E3D529}" dt="2022-12-03T14:13:04.159" v="11259" actId="20577"/>
          <ac:spMkLst>
            <pc:docMk/>
            <pc:sldMk cId="639399535" sldId="314"/>
            <ac:spMk id="5" creationId="{1B07C49E-AFFC-EC46-8930-E4D428F5F943}"/>
          </ac:spMkLst>
        </pc:spChg>
        <pc:picChg chg="add del">
          <ac:chgData name="Taylor Mason" userId="5a6cb50804823270" providerId="LiveId" clId="{06D17DA6-0530-48F3-A7FA-1A2AA9E3D529}" dt="2022-12-03T14:11:08.553" v="11050" actId="478"/>
          <ac:picMkLst>
            <pc:docMk/>
            <pc:sldMk cId="639399535" sldId="314"/>
            <ac:picMk id="3" creationId="{26725433-C198-1D8F-F37D-46CEC53C1502}"/>
          </ac:picMkLst>
        </pc:picChg>
        <pc:picChg chg="add mod">
          <ac:chgData name="Taylor Mason" userId="5a6cb50804823270" providerId="LiveId" clId="{06D17DA6-0530-48F3-A7FA-1A2AA9E3D529}" dt="2022-12-03T14:13:16.953" v="11263" actId="1076"/>
          <ac:picMkLst>
            <pc:docMk/>
            <pc:sldMk cId="639399535" sldId="314"/>
            <ac:picMk id="7" creationId="{0CE633FB-E4D0-A686-F249-708F604833FE}"/>
          </ac:picMkLst>
        </pc:picChg>
        <pc:picChg chg="add mod">
          <ac:chgData name="Taylor Mason" userId="5a6cb50804823270" providerId="LiveId" clId="{06D17DA6-0530-48F3-A7FA-1A2AA9E3D529}" dt="2022-12-03T14:13:51.942" v="11271" actId="1076"/>
          <ac:picMkLst>
            <pc:docMk/>
            <pc:sldMk cId="639399535" sldId="314"/>
            <ac:picMk id="10" creationId="{47C7D769-D098-0015-E5BD-2AE70FBDE8B8}"/>
          </ac:picMkLst>
        </pc:picChg>
      </pc:sldChg>
      <pc:sldChg chg="addSp delSp modSp mod">
        <pc:chgData name="Taylor Mason" userId="5a6cb50804823270" providerId="LiveId" clId="{06D17DA6-0530-48F3-A7FA-1A2AA9E3D529}" dt="2022-12-03T14:21:27.849" v="11831" actId="1076"/>
        <pc:sldMkLst>
          <pc:docMk/>
          <pc:sldMk cId="3566646398" sldId="315"/>
        </pc:sldMkLst>
        <pc:spChg chg="mod">
          <ac:chgData name="Taylor Mason" userId="5a6cb50804823270" providerId="LiveId" clId="{06D17DA6-0530-48F3-A7FA-1A2AA9E3D529}" dt="2022-12-03T14:21:22.400" v="11829" actId="20577"/>
          <ac:spMkLst>
            <pc:docMk/>
            <pc:sldMk cId="3566646398" sldId="315"/>
            <ac:spMk id="5" creationId="{1B07C49E-AFFC-EC46-8930-E4D428F5F943}"/>
          </ac:spMkLst>
        </pc:spChg>
        <pc:picChg chg="add del mod">
          <ac:chgData name="Taylor Mason" userId="5a6cb50804823270" providerId="LiveId" clId="{06D17DA6-0530-48F3-A7FA-1A2AA9E3D529}" dt="2022-12-03T14:19:43.751" v="11557" actId="478"/>
          <ac:picMkLst>
            <pc:docMk/>
            <pc:sldMk cId="3566646398" sldId="315"/>
            <ac:picMk id="6" creationId="{E7A301E5-3937-4158-B977-D9FB9A54CC00}"/>
          </ac:picMkLst>
        </pc:picChg>
        <pc:picChg chg="add mod">
          <ac:chgData name="Taylor Mason" userId="5a6cb50804823270" providerId="LiveId" clId="{06D17DA6-0530-48F3-A7FA-1A2AA9E3D529}" dt="2022-12-03T14:21:26.058" v="11830" actId="1076"/>
          <ac:picMkLst>
            <pc:docMk/>
            <pc:sldMk cId="3566646398" sldId="315"/>
            <ac:picMk id="8" creationId="{A35EF150-1150-E520-2CE1-1F6FF1104B0D}"/>
          </ac:picMkLst>
        </pc:picChg>
        <pc:picChg chg="add mod">
          <ac:chgData name="Taylor Mason" userId="5a6cb50804823270" providerId="LiveId" clId="{06D17DA6-0530-48F3-A7FA-1A2AA9E3D529}" dt="2022-12-03T14:21:27.849" v="11831" actId="1076"/>
          <ac:picMkLst>
            <pc:docMk/>
            <pc:sldMk cId="3566646398" sldId="315"/>
            <ac:picMk id="10" creationId="{0B0B04AC-46BA-FB98-29C4-C7A52346C429}"/>
          </ac:picMkLst>
        </pc:picChg>
      </pc:sldChg>
      <pc:sldChg chg="addSp delSp modSp mod">
        <pc:chgData name="Taylor Mason" userId="5a6cb50804823270" providerId="LiveId" clId="{06D17DA6-0530-48F3-A7FA-1A2AA9E3D529}" dt="2022-12-03T14:23:54.582" v="12135" actId="1076"/>
        <pc:sldMkLst>
          <pc:docMk/>
          <pc:sldMk cId="1398439132" sldId="316"/>
        </pc:sldMkLst>
        <pc:spChg chg="mod">
          <ac:chgData name="Taylor Mason" userId="5a6cb50804823270" providerId="LiveId" clId="{06D17DA6-0530-48F3-A7FA-1A2AA9E3D529}" dt="2022-12-03T14:23:35.505" v="12127" actId="20577"/>
          <ac:spMkLst>
            <pc:docMk/>
            <pc:sldMk cId="1398439132" sldId="316"/>
            <ac:spMk id="5" creationId="{1B07C49E-AFFC-EC46-8930-E4D428F5F943}"/>
          </ac:spMkLst>
        </pc:spChg>
        <pc:picChg chg="add del mod">
          <ac:chgData name="Taylor Mason" userId="5a6cb50804823270" providerId="LiveId" clId="{06D17DA6-0530-48F3-A7FA-1A2AA9E3D529}" dt="2022-12-03T14:21:33.376" v="11833" actId="478"/>
          <ac:picMkLst>
            <pc:docMk/>
            <pc:sldMk cId="1398439132" sldId="316"/>
            <ac:picMk id="6" creationId="{87A7BC33-EF1D-931D-CC6F-ECC7EE219FA3}"/>
          </ac:picMkLst>
        </pc:picChg>
        <pc:picChg chg="add mod">
          <ac:chgData name="Taylor Mason" userId="5a6cb50804823270" providerId="LiveId" clId="{06D17DA6-0530-48F3-A7FA-1A2AA9E3D529}" dt="2022-12-03T14:23:53.008" v="12134" actId="1076"/>
          <ac:picMkLst>
            <pc:docMk/>
            <pc:sldMk cId="1398439132" sldId="316"/>
            <ac:picMk id="8" creationId="{67C38802-DE63-43DF-3073-07D32B109143}"/>
          </ac:picMkLst>
        </pc:picChg>
        <pc:picChg chg="add mod">
          <ac:chgData name="Taylor Mason" userId="5a6cb50804823270" providerId="LiveId" clId="{06D17DA6-0530-48F3-A7FA-1A2AA9E3D529}" dt="2022-12-03T14:23:54.582" v="12135" actId="1076"/>
          <ac:picMkLst>
            <pc:docMk/>
            <pc:sldMk cId="1398439132" sldId="316"/>
            <ac:picMk id="10" creationId="{0FF163F6-E544-BBAA-748A-B423600E65EE}"/>
          </ac:picMkLst>
        </pc:picChg>
      </pc:sldChg>
      <pc:sldChg chg="addSp delSp modSp mod">
        <pc:chgData name="Taylor Mason" userId="5a6cb50804823270" providerId="LiveId" clId="{06D17DA6-0530-48F3-A7FA-1A2AA9E3D529}" dt="2022-12-03T14:27:24.946" v="12287" actId="1076"/>
        <pc:sldMkLst>
          <pc:docMk/>
          <pc:sldMk cId="3975168428" sldId="317"/>
        </pc:sldMkLst>
        <pc:spChg chg="mod">
          <ac:chgData name="Taylor Mason" userId="5a6cb50804823270" providerId="LiveId" clId="{06D17DA6-0530-48F3-A7FA-1A2AA9E3D529}" dt="2022-12-03T14:27:03.863" v="12283" actId="33524"/>
          <ac:spMkLst>
            <pc:docMk/>
            <pc:sldMk cId="3975168428" sldId="317"/>
            <ac:spMk id="5" creationId="{1B07C49E-AFFC-EC46-8930-E4D428F5F943}"/>
          </ac:spMkLst>
        </pc:spChg>
        <pc:grpChg chg="add del mod">
          <ac:chgData name="Taylor Mason" userId="5a6cb50804823270" providerId="LiveId" clId="{06D17DA6-0530-48F3-A7FA-1A2AA9E3D529}" dt="2022-12-03T14:26:17.210" v="12158" actId="164"/>
          <ac:grpSpMkLst>
            <pc:docMk/>
            <pc:sldMk cId="3975168428" sldId="317"/>
            <ac:grpSpMk id="11" creationId="{0528DBFE-0058-A1E2-11BD-8D330731C737}"/>
          </ac:grpSpMkLst>
        </pc:grpChg>
        <pc:grpChg chg="add mod">
          <ac:chgData name="Taylor Mason" userId="5a6cb50804823270" providerId="LiveId" clId="{06D17DA6-0530-48F3-A7FA-1A2AA9E3D529}" dt="2022-12-03T14:27:24.946" v="12287" actId="1076"/>
          <ac:grpSpMkLst>
            <pc:docMk/>
            <pc:sldMk cId="3975168428" sldId="317"/>
            <ac:grpSpMk id="13" creationId="{AFD078A9-0791-428D-A404-CD56B24602C1}"/>
          </ac:grpSpMkLst>
        </pc:grpChg>
        <pc:picChg chg="add del mod">
          <ac:chgData name="Taylor Mason" userId="5a6cb50804823270" providerId="LiveId" clId="{06D17DA6-0530-48F3-A7FA-1A2AA9E3D529}" dt="2022-12-03T14:26:21.644" v="12167" actId="478"/>
          <ac:picMkLst>
            <pc:docMk/>
            <pc:sldMk cId="3975168428" sldId="317"/>
            <ac:picMk id="6" creationId="{4313C85B-7F76-4C08-3E0E-A670FEFF8838}"/>
          </ac:picMkLst>
        </pc:picChg>
        <pc:picChg chg="add del mod modCrop">
          <ac:chgData name="Taylor Mason" userId="5a6cb50804823270" providerId="LiveId" clId="{06D17DA6-0530-48F3-A7FA-1A2AA9E3D529}" dt="2022-12-03T14:26:22.037" v="12168" actId="478"/>
          <ac:picMkLst>
            <pc:docMk/>
            <pc:sldMk cId="3975168428" sldId="317"/>
            <ac:picMk id="8" creationId="{99154A92-C67C-E580-F203-950653CE82BE}"/>
          </ac:picMkLst>
        </pc:picChg>
        <pc:picChg chg="add del mod">
          <ac:chgData name="Taylor Mason" userId="5a6cb50804823270" providerId="LiveId" clId="{06D17DA6-0530-48F3-A7FA-1A2AA9E3D529}" dt="2022-12-03T14:26:17.762" v="12161" actId="22"/>
          <ac:picMkLst>
            <pc:docMk/>
            <pc:sldMk cId="3975168428" sldId="317"/>
            <ac:picMk id="10" creationId="{E8553952-F557-9059-2129-2AE601780655}"/>
          </ac:picMkLst>
        </pc:picChg>
        <pc:picChg chg="add mod">
          <ac:chgData name="Taylor Mason" userId="5a6cb50804823270" providerId="LiveId" clId="{06D17DA6-0530-48F3-A7FA-1A2AA9E3D529}" dt="2022-12-03T14:27:24.946" v="12287" actId="1076"/>
          <ac:picMkLst>
            <pc:docMk/>
            <pc:sldMk cId="3975168428" sldId="317"/>
            <ac:picMk id="12" creationId="{FCDD0E07-C94E-C827-CD12-0DFE48D508CA}"/>
          </ac:picMkLst>
        </pc:picChg>
        <pc:picChg chg="mod">
          <ac:chgData name="Taylor Mason" userId="5a6cb50804823270" providerId="LiveId" clId="{06D17DA6-0530-48F3-A7FA-1A2AA9E3D529}" dt="2022-12-03T14:26:22.922" v="12169"/>
          <ac:picMkLst>
            <pc:docMk/>
            <pc:sldMk cId="3975168428" sldId="317"/>
            <ac:picMk id="14" creationId="{26EEA7C5-95D5-6FFE-1016-1BEEC5C8BC92}"/>
          </ac:picMkLst>
        </pc:picChg>
        <pc:picChg chg="mod">
          <ac:chgData name="Taylor Mason" userId="5a6cb50804823270" providerId="LiveId" clId="{06D17DA6-0530-48F3-A7FA-1A2AA9E3D529}" dt="2022-12-03T14:26:22.922" v="12169"/>
          <ac:picMkLst>
            <pc:docMk/>
            <pc:sldMk cId="3975168428" sldId="317"/>
            <ac:picMk id="15" creationId="{8BFE418E-0CC6-149E-E7A0-123D33C75E6D}"/>
          </ac:picMkLst>
        </pc:picChg>
      </pc:sldChg>
      <pc:sldChg chg="addSp modSp mod">
        <pc:chgData name="Taylor Mason" userId="5a6cb50804823270" providerId="LiveId" clId="{06D17DA6-0530-48F3-A7FA-1A2AA9E3D529}" dt="2022-12-03T14:41:14.685" v="12871" actId="20577"/>
        <pc:sldMkLst>
          <pc:docMk/>
          <pc:sldMk cId="239597884" sldId="318"/>
        </pc:sldMkLst>
        <pc:spChg chg="mod">
          <ac:chgData name="Taylor Mason" userId="5a6cb50804823270" providerId="LiveId" clId="{06D17DA6-0530-48F3-A7FA-1A2AA9E3D529}" dt="2022-12-03T14:40:36.025" v="12814" actId="20577"/>
          <ac:spMkLst>
            <pc:docMk/>
            <pc:sldMk cId="239597884" sldId="318"/>
            <ac:spMk id="5" creationId="{85D9F803-CDBC-C74C-AF1B-2B5937D1C241}"/>
          </ac:spMkLst>
        </pc:spChg>
        <pc:spChg chg="mod">
          <ac:chgData name="Taylor Mason" userId="5a6cb50804823270" providerId="LiveId" clId="{06D17DA6-0530-48F3-A7FA-1A2AA9E3D529}" dt="2022-12-03T14:41:14.685" v="12871" actId="20577"/>
          <ac:spMkLst>
            <pc:docMk/>
            <pc:sldMk cId="239597884" sldId="318"/>
            <ac:spMk id="8" creationId="{2E0ECA32-E146-40DA-85CD-9677244BC3EC}"/>
          </ac:spMkLst>
        </pc:spChg>
        <pc:picChg chg="add mod">
          <ac:chgData name="Taylor Mason" userId="5a6cb50804823270" providerId="LiveId" clId="{06D17DA6-0530-48F3-A7FA-1A2AA9E3D529}" dt="2022-12-03T14:40:44.405" v="12818" actId="1076"/>
          <ac:picMkLst>
            <pc:docMk/>
            <pc:sldMk cId="239597884" sldId="318"/>
            <ac:picMk id="4" creationId="{C7DF0BAB-F476-7A53-30A1-203C11FD74C8}"/>
          </ac:picMkLst>
        </pc:picChg>
      </pc:sldChg>
      <pc:sldChg chg="addSp modSp mod">
        <pc:chgData name="Taylor Mason" userId="5a6cb50804823270" providerId="LiveId" clId="{06D17DA6-0530-48F3-A7FA-1A2AA9E3D529}" dt="2022-12-03T14:44:21.969" v="13305" actId="1076"/>
        <pc:sldMkLst>
          <pc:docMk/>
          <pc:sldMk cId="232499080" sldId="319"/>
        </pc:sldMkLst>
        <pc:spChg chg="mod">
          <ac:chgData name="Taylor Mason" userId="5a6cb50804823270" providerId="LiveId" clId="{06D17DA6-0530-48F3-A7FA-1A2AA9E3D529}" dt="2022-12-03T14:44:10.987" v="13302" actId="1076"/>
          <ac:spMkLst>
            <pc:docMk/>
            <pc:sldMk cId="232499080" sldId="319"/>
            <ac:spMk id="5" creationId="{85D9F803-CDBC-C74C-AF1B-2B5937D1C241}"/>
          </ac:spMkLst>
        </pc:spChg>
        <pc:spChg chg="mod">
          <ac:chgData name="Taylor Mason" userId="5a6cb50804823270" providerId="LiveId" clId="{06D17DA6-0530-48F3-A7FA-1A2AA9E3D529}" dt="2022-12-03T14:41:40.391" v="12901" actId="20577"/>
          <ac:spMkLst>
            <pc:docMk/>
            <pc:sldMk cId="232499080" sldId="319"/>
            <ac:spMk id="8" creationId="{34C97452-C78A-4701-B8AB-ABFE63D5BEDE}"/>
          </ac:spMkLst>
        </pc:spChg>
        <pc:picChg chg="add mod">
          <ac:chgData name="Taylor Mason" userId="5a6cb50804823270" providerId="LiveId" clId="{06D17DA6-0530-48F3-A7FA-1A2AA9E3D529}" dt="2022-12-03T14:44:21.969" v="13305" actId="1076"/>
          <ac:picMkLst>
            <pc:docMk/>
            <pc:sldMk cId="232499080" sldId="319"/>
            <ac:picMk id="4" creationId="{94F918E1-DCEE-C43E-F563-7064D222B6D3}"/>
          </ac:picMkLst>
        </pc:picChg>
      </pc:sldChg>
      <pc:sldChg chg="addSp modSp mod">
        <pc:chgData name="Taylor Mason" userId="5a6cb50804823270" providerId="LiveId" clId="{06D17DA6-0530-48F3-A7FA-1A2AA9E3D529}" dt="2022-12-03T17:02:46.904" v="17436" actId="1076"/>
        <pc:sldMkLst>
          <pc:docMk/>
          <pc:sldMk cId="3645034231" sldId="320"/>
        </pc:sldMkLst>
        <pc:spChg chg="mod">
          <ac:chgData name="Taylor Mason" userId="5a6cb50804823270" providerId="LiveId" clId="{06D17DA6-0530-48F3-A7FA-1A2AA9E3D529}" dt="2022-12-03T17:02:46.904" v="17436" actId="1076"/>
          <ac:spMkLst>
            <pc:docMk/>
            <pc:sldMk cId="3645034231" sldId="320"/>
            <ac:spMk id="5" creationId="{1B07C49E-AFFC-EC46-8930-E4D428F5F943}"/>
          </ac:spMkLst>
        </pc:spChg>
        <pc:picChg chg="add mod">
          <ac:chgData name="Taylor Mason" userId="5a6cb50804823270" providerId="LiveId" clId="{06D17DA6-0530-48F3-A7FA-1A2AA9E3D529}" dt="2022-12-03T17:02:41.825" v="17435" actId="1076"/>
          <ac:picMkLst>
            <pc:docMk/>
            <pc:sldMk cId="3645034231" sldId="320"/>
            <ac:picMk id="3" creationId="{3243641C-72BD-945E-9921-E4D36A5558C1}"/>
          </ac:picMkLst>
        </pc:picChg>
      </pc:sldChg>
      <pc:sldChg chg="addSp delSp modSp mod">
        <pc:chgData name="Taylor Mason" userId="5a6cb50804823270" providerId="LiveId" clId="{06D17DA6-0530-48F3-A7FA-1A2AA9E3D529}" dt="2022-12-03T15:16:02.397" v="13903" actId="20577"/>
        <pc:sldMkLst>
          <pc:docMk/>
          <pc:sldMk cId="700132931" sldId="322"/>
        </pc:sldMkLst>
        <pc:spChg chg="add del">
          <ac:chgData name="Taylor Mason" userId="5a6cb50804823270" providerId="LiveId" clId="{06D17DA6-0530-48F3-A7FA-1A2AA9E3D529}" dt="2022-12-03T15:11:16.533" v="13469"/>
          <ac:spMkLst>
            <pc:docMk/>
            <pc:sldMk cId="700132931" sldId="322"/>
            <ac:spMk id="2" creationId="{15C7B833-65BA-362F-3FD5-BA81D9091389}"/>
          </ac:spMkLst>
        </pc:spChg>
        <pc:spChg chg="mod">
          <ac:chgData name="Taylor Mason" userId="5a6cb50804823270" providerId="LiveId" clId="{06D17DA6-0530-48F3-A7FA-1A2AA9E3D529}" dt="2022-12-03T15:16:02.397" v="13903" actId="20577"/>
          <ac:spMkLst>
            <pc:docMk/>
            <pc:sldMk cId="700132931" sldId="322"/>
            <ac:spMk id="5" creationId="{85D9F803-CDBC-C74C-AF1B-2B5937D1C241}"/>
          </ac:spMkLst>
        </pc:spChg>
        <pc:spChg chg="mod">
          <ac:chgData name="Taylor Mason" userId="5a6cb50804823270" providerId="LiveId" clId="{06D17DA6-0530-48F3-A7FA-1A2AA9E3D529}" dt="2022-12-03T15:15:31.961" v="13851" actId="20577"/>
          <ac:spMkLst>
            <pc:docMk/>
            <pc:sldMk cId="700132931" sldId="322"/>
            <ac:spMk id="8" creationId="{9456A072-47A6-4424-9ABE-F398119040DD}"/>
          </ac:spMkLst>
        </pc:spChg>
        <pc:picChg chg="add mod">
          <ac:chgData name="Taylor Mason" userId="5a6cb50804823270" providerId="LiveId" clId="{06D17DA6-0530-48F3-A7FA-1A2AA9E3D529}" dt="2022-12-03T15:12:04.115" v="13472" actId="1076"/>
          <ac:picMkLst>
            <pc:docMk/>
            <pc:sldMk cId="700132931" sldId="322"/>
            <ac:picMk id="6" creationId="{A325FDF6-29EF-6CBB-E42E-C0E26D8FC23E}"/>
          </ac:picMkLst>
        </pc:picChg>
      </pc:sldChg>
      <pc:sldChg chg="addSp modSp mod">
        <pc:chgData name="Taylor Mason" userId="5a6cb50804823270" providerId="LiveId" clId="{06D17DA6-0530-48F3-A7FA-1A2AA9E3D529}" dt="2022-12-03T15:19:04.022" v="14142" actId="20577"/>
        <pc:sldMkLst>
          <pc:docMk/>
          <pc:sldMk cId="1866160706" sldId="323"/>
        </pc:sldMkLst>
        <pc:spChg chg="mod">
          <ac:chgData name="Taylor Mason" userId="5a6cb50804823270" providerId="LiveId" clId="{06D17DA6-0530-48F3-A7FA-1A2AA9E3D529}" dt="2022-12-03T15:19:04.022" v="14142" actId="20577"/>
          <ac:spMkLst>
            <pc:docMk/>
            <pc:sldMk cId="1866160706" sldId="323"/>
            <ac:spMk id="5" creationId="{85D9F803-CDBC-C74C-AF1B-2B5937D1C241}"/>
          </ac:spMkLst>
        </pc:spChg>
        <pc:spChg chg="mod">
          <ac:chgData name="Taylor Mason" userId="5a6cb50804823270" providerId="LiveId" clId="{06D17DA6-0530-48F3-A7FA-1A2AA9E3D529}" dt="2022-12-03T15:18:18.507" v="14114" actId="20577"/>
          <ac:spMkLst>
            <pc:docMk/>
            <pc:sldMk cId="1866160706" sldId="323"/>
            <ac:spMk id="8" creationId="{4EF94599-779E-457E-B57B-6063EBF7A840}"/>
          </ac:spMkLst>
        </pc:spChg>
        <pc:picChg chg="add mod">
          <ac:chgData name="Taylor Mason" userId="5a6cb50804823270" providerId="LiveId" clId="{06D17DA6-0530-48F3-A7FA-1A2AA9E3D529}" dt="2022-12-03T15:18:49.829" v="14119" actId="1076"/>
          <ac:picMkLst>
            <pc:docMk/>
            <pc:sldMk cId="1866160706" sldId="323"/>
            <ac:picMk id="4" creationId="{A3D81F5D-AE88-BADF-3D07-FF58FBE5B60F}"/>
          </ac:picMkLst>
        </pc:picChg>
      </pc:sldChg>
      <pc:sldChg chg="addSp modSp mod">
        <pc:chgData name="Taylor Mason" userId="5a6cb50804823270" providerId="LiveId" clId="{06D17DA6-0530-48F3-A7FA-1A2AA9E3D529}" dt="2022-12-03T15:22:08.612" v="14456" actId="20577"/>
        <pc:sldMkLst>
          <pc:docMk/>
          <pc:sldMk cId="252359608" sldId="324"/>
        </pc:sldMkLst>
        <pc:spChg chg="mod">
          <ac:chgData name="Taylor Mason" userId="5a6cb50804823270" providerId="LiveId" clId="{06D17DA6-0530-48F3-A7FA-1A2AA9E3D529}" dt="2022-12-03T15:21:48.913" v="14420" actId="20577"/>
          <ac:spMkLst>
            <pc:docMk/>
            <pc:sldMk cId="252359608" sldId="324"/>
            <ac:spMk id="5" creationId="{85D9F803-CDBC-C74C-AF1B-2B5937D1C241}"/>
          </ac:spMkLst>
        </pc:spChg>
        <pc:spChg chg="mod">
          <ac:chgData name="Taylor Mason" userId="5a6cb50804823270" providerId="LiveId" clId="{06D17DA6-0530-48F3-A7FA-1A2AA9E3D529}" dt="2022-12-03T15:22:08.612" v="14456" actId="20577"/>
          <ac:spMkLst>
            <pc:docMk/>
            <pc:sldMk cId="252359608" sldId="324"/>
            <ac:spMk id="12" creationId="{4D271BF5-BAA1-4CEB-A575-76A097FABBBA}"/>
          </ac:spMkLst>
        </pc:spChg>
        <pc:picChg chg="add mod">
          <ac:chgData name="Taylor Mason" userId="5a6cb50804823270" providerId="LiveId" clId="{06D17DA6-0530-48F3-A7FA-1A2AA9E3D529}" dt="2022-12-03T15:20:34.100" v="14146" actId="1076"/>
          <ac:picMkLst>
            <pc:docMk/>
            <pc:sldMk cId="252359608" sldId="324"/>
            <ac:picMk id="4" creationId="{C1FB70EA-3C47-95F7-F123-9EA37639731F}"/>
          </ac:picMkLst>
        </pc:picChg>
      </pc:sldChg>
      <pc:sldChg chg="modSp mod">
        <pc:chgData name="Taylor Mason" userId="5a6cb50804823270" providerId="LiveId" clId="{06D17DA6-0530-48F3-A7FA-1A2AA9E3D529}" dt="2022-12-03T21:27:31.126" v="17459" actId="20577"/>
        <pc:sldMkLst>
          <pc:docMk/>
          <pc:sldMk cId="1277611629" sldId="327"/>
        </pc:sldMkLst>
        <pc:spChg chg="mod">
          <ac:chgData name="Taylor Mason" userId="5a6cb50804823270" providerId="LiveId" clId="{06D17DA6-0530-48F3-A7FA-1A2AA9E3D529}" dt="2022-12-03T21:27:31.126" v="17459" actId="20577"/>
          <ac:spMkLst>
            <pc:docMk/>
            <pc:sldMk cId="1277611629" sldId="327"/>
            <ac:spMk id="6" creationId="{2C36AF9D-A911-994B-90EA-013D4CDA5604}"/>
          </ac:spMkLst>
        </pc:spChg>
      </pc:sldChg>
      <pc:sldChg chg="modSp mod">
        <pc:chgData name="Taylor Mason" userId="5a6cb50804823270" providerId="LiveId" clId="{06D17DA6-0530-48F3-A7FA-1A2AA9E3D529}" dt="2022-12-03T16:35:40.421" v="16620" actId="20577"/>
        <pc:sldMkLst>
          <pc:docMk/>
          <pc:sldMk cId="724038033" sldId="330"/>
        </pc:sldMkLst>
        <pc:spChg chg="mod">
          <ac:chgData name="Taylor Mason" userId="5a6cb50804823270" providerId="LiveId" clId="{06D17DA6-0530-48F3-A7FA-1A2AA9E3D529}" dt="2022-12-03T16:35:40.421" v="16620" actId="20577"/>
          <ac:spMkLst>
            <pc:docMk/>
            <pc:sldMk cId="724038033" sldId="330"/>
            <ac:spMk id="10" creationId="{79EF1473-3ADD-43F1-A495-57AAB7FD902F}"/>
          </ac:spMkLst>
        </pc:spChg>
        <pc:spChg chg="mod">
          <ac:chgData name="Taylor Mason" userId="5a6cb50804823270" providerId="LiveId" clId="{06D17DA6-0530-48F3-A7FA-1A2AA9E3D529}" dt="2022-12-03T16:35:35.881" v="16619" actId="20577"/>
          <ac:spMkLst>
            <pc:docMk/>
            <pc:sldMk cId="724038033" sldId="330"/>
            <ac:spMk id="19" creationId="{6CA66F18-AF00-434A-AB3C-61097BEAE5FA}"/>
          </ac:spMkLst>
        </pc:spChg>
      </pc:sldChg>
      <pc:sldChg chg="modSp mod">
        <pc:chgData name="Taylor Mason" userId="5a6cb50804823270" providerId="LiveId" clId="{06D17DA6-0530-48F3-A7FA-1A2AA9E3D529}" dt="2022-12-02T18:47:10.963" v="1069" actId="20577"/>
        <pc:sldMkLst>
          <pc:docMk/>
          <pc:sldMk cId="1980221439" sldId="331"/>
        </pc:sldMkLst>
        <pc:spChg chg="mod">
          <ac:chgData name="Taylor Mason" userId="5a6cb50804823270" providerId="LiveId" clId="{06D17DA6-0530-48F3-A7FA-1A2AA9E3D529}" dt="2022-12-02T18:47:10.963" v="1069" actId="20577"/>
          <ac:spMkLst>
            <pc:docMk/>
            <pc:sldMk cId="1980221439" sldId="331"/>
            <ac:spMk id="10" creationId="{79EF1473-3ADD-43F1-A495-57AAB7FD902F}"/>
          </ac:spMkLst>
        </pc:spChg>
      </pc:sldChg>
      <pc:sldChg chg="modSp mod">
        <pc:chgData name="Taylor Mason" userId="5a6cb50804823270" providerId="LiveId" clId="{06D17DA6-0530-48F3-A7FA-1A2AA9E3D529}" dt="2022-12-01T12:15:43.127" v="1018" actId="14100"/>
        <pc:sldMkLst>
          <pc:docMk/>
          <pc:sldMk cId="2560061391" sldId="332"/>
        </pc:sldMkLst>
        <pc:spChg chg="mod">
          <ac:chgData name="Taylor Mason" userId="5a6cb50804823270" providerId="LiveId" clId="{06D17DA6-0530-48F3-A7FA-1A2AA9E3D529}" dt="2022-12-01T12:15:43.127" v="1018" actId="14100"/>
          <ac:spMkLst>
            <pc:docMk/>
            <pc:sldMk cId="2560061391" sldId="332"/>
            <ac:spMk id="5" creationId="{8E999A1B-8752-489F-A63B-EA2F60186B52}"/>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ylorMadeData/Space-X-Launch-Analysis/blob/main/3.%20Python%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ylorMadeData/Space-X-Launch-Analysis/blob/main/4.%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ylorMadeData/Space-X-Launch-Analysis/blob/main/5.%20Data%20Analysis%20with%20Visualiza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ylorMadeData/Space-X-Launch-Analysis/blob/main/6.%20Interactive%20Map%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ylorMadeData/Space-X-Launch-Analysis/blob/main/7.%20Python%20Dashboard%20Application.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ylorMadeData/Space-X-Launch-Analysis/blob/main/8.%20Sci-Kit%20Learn%20Predicting%20Launch%20Outcome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ylorMadeData/Space-X-Launch-Analysis/blob/main/1.%20Python%20Data%20Collection%20with%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ylorMadeData/Space-X-Launch-Analysis/blob/main/2.%20Python%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Taylor Mason</a:t>
            </a:r>
          </a:p>
          <a:p>
            <a:r>
              <a:rPr lang="en-US" dirty="0">
                <a:solidFill>
                  <a:schemeClr val="bg2"/>
                </a:solidFill>
                <a:latin typeface="Abadi" panose="020B0604020104020204" pitchFamily="34" charset="0"/>
                <a:ea typeface="SF Pro" pitchFamily="2" charset="0"/>
                <a:cs typeface="SF Pro" pitchFamily="2" charset="0"/>
              </a:rPr>
              <a:t>December 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988463"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Included:</a:t>
            </a:r>
          </a:p>
          <a:p>
            <a:pPr lvl="1"/>
            <a:r>
              <a:rPr lang="en-US" sz="1800" dirty="0">
                <a:solidFill>
                  <a:schemeClr val="accent3">
                    <a:lumMod val="25000"/>
                  </a:schemeClr>
                </a:solidFill>
                <a:latin typeface="Abadi" panose="020B0604020104020204" pitchFamily="34" charset="0"/>
              </a:rPr>
              <a:t>Better understanding the data with functions like:</a:t>
            </a:r>
          </a:p>
          <a:p>
            <a:pPr lvl="2"/>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dtypes</a:t>
            </a:r>
            <a:r>
              <a:rPr lang="en-US" sz="1400" dirty="0">
                <a:solidFill>
                  <a:schemeClr val="accent3">
                    <a:lumMod val="25000"/>
                  </a:schemeClr>
                </a:solidFill>
                <a:latin typeface="Abadi" panose="020B0604020104020204" pitchFamily="34" charset="0"/>
              </a:rPr>
              <a:t>()</a:t>
            </a:r>
          </a:p>
          <a:p>
            <a:pPr lvl="2"/>
            <a:r>
              <a:rPr lang="en-US" sz="1400" dirty="0">
                <a:solidFill>
                  <a:schemeClr val="accent3">
                    <a:lumMod val="25000"/>
                  </a:schemeClr>
                </a:solidFill>
                <a:latin typeface="Abadi" panose="020B0604020104020204" pitchFamily="34" charset="0"/>
              </a:rPr>
              <a:t>.describe()</a:t>
            </a:r>
          </a:p>
          <a:p>
            <a:pPr lvl="2"/>
            <a:r>
              <a:rPr lang="en-US" sz="1400" dirty="0">
                <a:solidFill>
                  <a:schemeClr val="accent3">
                    <a:lumMod val="25000"/>
                  </a:schemeClr>
                </a:solidFill>
                <a:latin typeface="Abadi" panose="020B0604020104020204" pitchFamily="34" charset="0"/>
              </a:rPr>
              <a:t>.shape()</a:t>
            </a:r>
          </a:p>
          <a:p>
            <a:pPr lvl="2"/>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is_null</a:t>
            </a:r>
            <a:r>
              <a:rPr lang="en-US" sz="1400" dirty="0">
                <a:solidFill>
                  <a:schemeClr val="accent3">
                    <a:lumMod val="25000"/>
                  </a:schemeClr>
                </a:solidFill>
                <a:latin typeface="Abadi" panose="020B0604020104020204" pitchFamily="34" charset="0"/>
              </a:rPr>
              <a:t>()</a:t>
            </a:r>
          </a:p>
          <a:p>
            <a:pPr lvl="2"/>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value_counts</a:t>
            </a:r>
            <a:r>
              <a:rPr lang="en-US" sz="1400" dirty="0">
                <a:solidFill>
                  <a:schemeClr val="accent3">
                    <a:lumMod val="25000"/>
                  </a:schemeClr>
                </a:solidFill>
                <a:latin typeface="Abadi" panose="020B0604020104020204" pitchFamily="34" charset="0"/>
              </a:rPr>
              <a:t>()</a:t>
            </a:r>
          </a:p>
          <a:p>
            <a:pPr lvl="1"/>
            <a:r>
              <a:rPr lang="en-US" sz="1800" dirty="0">
                <a:solidFill>
                  <a:schemeClr val="accent3">
                    <a:lumMod val="25000"/>
                  </a:schemeClr>
                </a:solidFill>
                <a:latin typeface="Abadi" panose="020B0604020104020204" pitchFamily="34" charset="0"/>
              </a:rPr>
              <a:t>We also added a column called “class” which simplified the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column to a “good” or “bad” launch outcome</a:t>
            </a:r>
            <a:endParaRPr lang="en-US" sz="10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Included</a:t>
            </a:r>
          </a:p>
          <a:p>
            <a:pPr lvl="1">
              <a:lnSpc>
                <a:spcPct val="100000"/>
              </a:lnSpc>
              <a:spcBef>
                <a:spcPts val="1400"/>
              </a:spcBef>
            </a:pPr>
            <a:r>
              <a:rPr lang="en-US" sz="1400" dirty="0"/>
              <a:t>flight number and launch Site</a:t>
            </a:r>
          </a:p>
          <a:p>
            <a:pPr lvl="1">
              <a:lnSpc>
                <a:spcPct val="100000"/>
              </a:lnSpc>
              <a:spcBef>
                <a:spcPts val="1400"/>
              </a:spcBef>
            </a:pPr>
            <a:r>
              <a:rPr lang="en-US" sz="1400" dirty="0"/>
              <a:t>payload and launch site</a:t>
            </a:r>
          </a:p>
          <a:p>
            <a:pPr lvl="1">
              <a:lnSpc>
                <a:spcPct val="100000"/>
              </a:lnSpc>
              <a:spcBef>
                <a:spcPts val="1400"/>
              </a:spcBef>
            </a:pPr>
            <a:r>
              <a:rPr lang="en-US" sz="1400" dirty="0"/>
              <a:t>success rate of each orbit type</a:t>
            </a:r>
          </a:p>
          <a:p>
            <a:pPr lvl="1">
              <a:lnSpc>
                <a:spcPct val="100000"/>
              </a:lnSpc>
              <a:spcBef>
                <a:spcPts val="1400"/>
              </a:spcBef>
            </a:pPr>
            <a:r>
              <a:rPr lang="en-US" sz="1400" dirty="0"/>
              <a:t>flight number and orbit type</a:t>
            </a:r>
          </a:p>
          <a:p>
            <a:pPr lvl="1">
              <a:lnSpc>
                <a:spcPct val="100000"/>
              </a:lnSpc>
              <a:spcBef>
                <a:spcPts val="1400"/>
              </a:spcBef>
            </a:pPr>
            <a:r>
              <a:rPr lang="en-US" sz="1400" dirty="0"/>
              <a:t>the launch success yearly trend. </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In an effort to understand the SpaceX Launch data further, we loaded the dataset into an IBM Db2 database so we could apply EDA with SQL queries</a:t>
            </a:r>
          </a:p>
          <a:p>
            <a:pPr>
              <a:lnSpc>
                <a:spcPct val="100000"/>
              </a:lnSpc>
              <a:spcBef>
                <a:spcPts val="1400"/>
              </a:spcBef>
            </a:pPr>
            <a:r>
              <a:rPr lang="en-US" sz="2200" dirty="0">
                <a:solidFill>
                  <a:schemeClr val="accent3">
                    <a:lumMod val="25000"/>
                  </a:schemeClr>
                </a:solidFill>
                <a:latin typeface="Abadi" panose="020B0604020104020204" pitchFamily="34" charset="0"/>
              </a:rPr>
              <a:t>SQL Queries Included:</a:t>
            </a:r>
          </a:p>
          <a:p>
            <a:pPr lvl="1">
              <a:lnSpc>
                <a:spcPct val="100000"/>
              </a:lnSpc>
              <a:spcBef>
                <a:spcPts val="1400"/>
              </a:spcBef>
            </a:pPr>
            <a:r>
              <a:rPr lang="en-US" sz="1800" dirty="0">
                <a:solidFill>
                  <a:schemeClr val="accent3">
                    <a:lumMod val="25000"/>
                  </a:schemeClr>
                </a:solidFill>
                <a:latin typeface="Abadi" panose="020B0604020104020204" pitchFamily="34" charset="0"/>
              </a:rPr>
              <a:t>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mass carried by boosters launched at various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mass carried by various booster types</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number of successful and failed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The failed landing outcomes on drone ships, their booster versions, and the site names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Folium an interactive map displaying the SpaceX Launch site locations, colored green if the mission was successful, and red if it was not.</a:t>
            </a:r>
          </a:p>
          <a:p>
            <a:pPr>
              <a:lnSpc>
                <a:spcPct val="100000"/>
              </a:lnSpc>
              <a:spcBef>
                <a:spcPts val="1400"/>
              </a:spcBef>
            </a:pPr>
            <a:r>
              <a:rPr lang="en-US" sz="2200" dirty="0">
                <a:solidFill>
                  <a:schemeClr val="accent3">
                    <a:lumMod val="25000"/>
                  </a:schemeClr>
                </a:solidFill>
                <a:latin typeface="Abadi" panose="020B0604020104020204" pitchFamily="34" charset="0"/>
              </a:rPr>
              <a:t>Maps included map objects such as: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 markers are used to display information about a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 these are identifiers for a location and can be highly customized</a:t>
            </a:r>
          </a:p>
          <a:p>
            <a:pPr lvl="1">
              <a:lnSpc>
                <a:spcPct val="100000"/>
              </a:lnSpc>
              <a:spcBef>
                <a:spcPts val="1400"/>
              </a:spcBef>
            </a:pPr>
            <a:r>
              <a:rPr lang="en-US" sz="1800" dirty="0">
                <a:solidFill>
                  <a:schemeClr val="accent3">
                    <a:lumMod val="25000"/>
                  </a:schemeClr>
                </a:solidFill>
                <a:latin typeface="Abadi" panose="020B0604020104020204" pitchFamily="34" charset="0"/>
              </a:rPr>
              <a:t>Lines – these are a powerful tool to show distances from certain locations or objects like rail roads</a:t>
            </a:r>
          </a:p>
          <a:p>
            <a:pPr>
              <a:lnSpc>
                <a:spcPct val="100000"/>
              </a:lnSpc>
              <a:spcBef>
                <a:spcPts val="1400"/>
              </a:spcBef>
            </a:pPr>
            <a:r>
              <a:rPr lang="en-US" sz="2200" dirty="0">
                <a:solidFill>
                  <a:schemeClr val="accent3">
                    <a:lumMod val="25000"/>
                  </a:schemeClr>
                </a:solidFill>
                <a:latin typeface="Abadi" panose="020B0604020104020204" pitchFamily="34" charset="0"/>
              </a:rPr>
              <a:t>Adding these map objects gives the user more information to better understand the various launch sites.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an interactive dashboard was created to analyze mission success/failure</a:t>
            </a:r>
          </a:p>
          <a:p>
            <a:pPr>
              <a:lnSpc>
                <a:spcPct val="100000"/>
              </a:lnSpc>
              <a:spcBef>
                <a:spcPts val="1400"/>
              </a:spcBef>
            </a:pPr>
            <a:r>
              <a:rPr lang="en-US" sz="2200" dirty="0">
                <a:solidFill>
                  <a:schemeClr val="accent3">
                    <a:lumMod val="25000"/>
                  </a:schemeClr>
                </a:solidFill>
                <a:latin typeface="Abadi" panose="020B0604020104020204" pitchFamily="34" charset="0"/>
              </a:rPr>
              <a:t>Charts included</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Chart</a:t>
            </a:r>
          </a:p>
          <a:p>
            <a:pPr>
              <a:lnSpc>
                <a:spcPct val="100000"/>
              </a:lnSpc>
              <a:spcBef>
                <a:spcPts val="1400"/>
              </a:spcBef>
            </a:pPr>
            <a:r>
              <a:rPr lang="en-US" sz="2200" dirty="0">
                <a:solidFill>
                  <a:schemeClr val="accent3">
                    <a:lumMod val="25000"/>
                  </a:schemeClr>
                </a:solidFill>
                <a:latin typeface="Abadi" panose="020B0604020104020204" pitchFamily="34" charset="0"/>
              </a:rPr>
              <a:t>Key features analyzed</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SciKit</a:t>
            </a:r>
            <a:r>
              <a:rPr lang="en-US" sz="2200" dirty="0">
                <a:solidFill>
                  <a:schemeClr val="accent3">
                    <a:lumMod val="25000"/>
                  </a:schemeClr>
                </a:solidFill>
                <a:latin typeface="Abadi" panose="020B0604020104020204" pitchFamily="34" charset="0"/>
              </a:rPr>
              <a:t>-Learn was used to perform predictive analysis on launch outcomes using various classification methods. </a:t>
            </a:r>
          </a:p>
          <a:p>
            <a:pPr lvl="1">
              <a:lnSpc>
                <a:spcPct val="100000"/>
              </a:lnSpc>
              <a:spcBef>
                <a:spcPts val="1400"/>
              </a:spcBef>
            </a:pPr>
            <a:r>
              <a:rPr lang="en-US" sz="1800" dirty="0">
                <a:solidFill>
                  <a:schemeClr val="accent3">
                    <a:lumMod val="25000"/>
                  </a:schemeClr>
                </a:solidFill>
                <a:latin typeface="Abadi" panose="020B0604020104020204" pitchFamily="34" charset="0"/>
              </a:rPr>
              <a:t>First the model is split into X and Y, and then the data is further split into training and testing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Once the data was ready various machine learning models were built</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were improved by testing various hyperparameters using </a:t>
            </a:r>
            <a:r>
              <a:rPr lang="en-US" sz="1800" dirty="0" err="1">
                <a:solidFill>
                  <a:schemeClr val="accent3">
                    <a:lumMod val="25000"/>
                  </a:schemeClr>
                </a:solidFill>
                <a:latin typeface="Abadi" panose="020B0604020104020204" pitchFamily="34" charset="0"/>
              </a:rPr>
              <a:t>GridsearchCV</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Once the optimal hyperparameters were in place we were able to determine which model had the highest accuracy</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8528" y="2181525"/>
            <a:ext cx="399644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notice that the success rate (1) increases as the flight number increases</a:t>
            </a:r>
          </a:p>
          <a:p>
            <a:pPr>
              <a:lnSpc>
                <a:spcPct val="100000"/>
              </a:lnSpc>
              <a:spcBef>
                <a:spcPts val="1400"/>
              </a:spcBef>
            </a:pPr>
            <a:r>
              <a:rPr lang="en-US" sz="2200" dirty="0">
                <a:solidFill>
                  <a:schemeClr val="accent3">
                    <a:lumMod val="25000"/>
                  </a:schemeClr>
                </a:solidFill>
                <a:latin typeface="Abadi" panose="020B0604020104020204" pitchFamily="34" charset="0"/>
              </a:rPr>
              <a:t>We also note CCAFS SLC 40 appears to have significantly more launches than the other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A838930-47CE-90C6-130F-FC67BBD58554}"/>
              </a:ext>
            </a:extLst>
          </p:cNvPr>
          <p:cNvPicPr>
            <a:picLocks noChangeAspect="1"/>
          </p:cNvPicPr>
          <p:nvPr/>
        </p:nvPicPr>
        <p:blipFill>
          <a:blip r:embed="rId3"/>
          <a:stretch>
            <a:fillRect/>
          </a:stretch>
        </p:blipFill>
        <p:spPr>
          <a:xfrm>
            <a:off x="5721292" y="1791114"/>
            <a:ext cx="5163424" cy="459241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05211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larger than 8,000 KG tend to be more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Many of the failed launches result in the occur between payload mass of 4,000kg and 6,000kg at CCAFS SLC 40.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27911D4A-0D10-A968-BA31-CBD266977729}"/>
              </a:ext>
            </a:extLst>
          </p:cNvPr>
          <p:cNvPicPr>
            <a:picLocks noChangeAspect="1"/>
          </p:cNvPicPr>
          <p:nvPr/>
        </p:nvPicPr>
        <p:blipFill>
          <a:blip r:embed="rId3"/>
          <a:stretch>
            <a:fillRect/>
          </a:stretch>
        </p:blipFill>
        <p:spPr>
          <a:xfrm>
            <a:off x="4702249" y="1598765"/>
            <a:ext cx="7262023" cy="428258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Table of Contents</a:t>
            </a:r>
          </a:p>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Table of Contents</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Half of the orbit types have 80-100%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SSO, VLEO</a:t>
            </a:r>
          </a:p>
          <a:p>
            <a:pPr>
              <a:lnSpc>
                <a:spcPct val="100000"/>
              </a:lnSpc>
              <a:spcBef>
                <a:spcPts val="1400"/>
              </a:spcBef>
            </a:pPr>
            <a:r>
              <a:rPr lang="en-US" sz="2200" dirty="0">
                <a:solidFill>
                  <a:schemeClr val="accent3">
                    <a:lumMod val="25000"/>
                  </a:schemeClr>
                </a:solidFill>
                <a:latin typeface="Abadi" panose="020B0604020104020204" pitchFamily="34" charset="0"/>
              </a:rPr>
              <a:t>SO, GTO and ISS are the least successful launch types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E567ED4-0B64-F871-29B2-D8738259413E}"/>
              </a:ext>
            </a:extLst>
          </p:cNvPr>
          <p:cNvPicPr>
            <a:picLocks noChangeAspect="1"/>
          </p:cNvPicPr>
          <p:nvPr/>
        </p:nvPicPr>
        <p:blipFill>
          <a:blip r:embed="rId3"/>
          <a:stretch>
            <a:fillRect/>
          </a:stretch>
        </p:blipFill>
        <p:spPr>
          <a:xfrm>
            <a:off x="4947722" y="1710543"/>
            <a:ext cx="6824851" cy="43150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up on the last slide, SO had a 0% success rate; however, there has only been 1 attempt so more information is likely needed</a:t>
            </a:r>
          </a:p>
          <a:p>
            <a:pPr>
              <a:lnSpc>
                <a:spcPct val="100000"/>
              </a:lnSpc>
              <a:spcBef>
                <a:spcPts val="1400"/>
              </a:spcBef>
            </a:pPr>
            <a:r>
              <a:rPr lang="en-US" sz="2200" dirty="0">
                <a:solidFill>
                  <a:schemeClr val="accent3">
                    <a:lumMod val="25000"/>
                  </a:schemeClr>
                </a:solidFill>
                <a:latin typeface="Abadi" panose="020B0604020104020204" pitchFamily="34" charset="0"/>
              </a:rPr>
              <a:t>GTO and ISS had some of the lower success rates, but here we notice many of them occurred towards the beginning indicating improvement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8109BD0-DD23-2778-91D2-1CD21D00BBE3}"/>
              </a:ext>
            </a:extLst>
          </p:cNvPr>
          <p:cNvPicPr>
            <a:picLocks noChangeAspect="1"/>
          </p:cNvPicPr>
          <p:nvPr/>
        </p:nvPicPr>
        <p:blipFill>
          <a:blip r:embed="rId3"/>
          <a:stretch>
            <a:fillRect/>
          </a:stretch>
        </p:blipFill>
        <p:spPr>
          <a:xfrm>
            <a:off x="4801622" y="1642443"/>
            <a:ext cx="7036891" cy="429702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continue to notice that the launches carrying heavier payload mass are more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Despite the lower payload mass ES-L1, SSO, and HEO have all been successful with lower a lower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2" name="Picture 11">
            <a:extLst>
              <a:ext uri="{FF2B5EF4-FFF2-40B4-BE49-F238E27FC236}">
                <a16:creationId xmlns:a16="http://schemas.microsoft.com/office/drawing/2014/main" id="{BC61A835-52D1-C34C-AA21-B1AB9A217C06}"/>
              </a:ext>
            </a:extLst>
          </p:cNvPr>
          <p:cNvPicPr>
            <a:picLocks noChangeAspect="1"/>
          </p:cNvPicPr>
          <p:nvPr/>
        </p:nvPicPr>
        <p:blipFill>
          <a:blip r:embed="rId3"/>
          <a:stretch>
            <a:fillRect/>
          </a:stretch>
        </p:blipFill>
        <p:spPr>
          <a:xfrm>
            <a:off x="4549937" y="1603239"/>
            <a:ext cx="7242107" cy="44223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76918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2010 to 2012 there were no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In 2013, successful launches began to trend up significantly</a:t>
            </a:r>
          </a:p>
          <a:p>
            <a:pPr>
              <a:lnSpc>
                <a:spcPct val="100000"/>
              </a:lnSpc>
              <a:spcBef>
                <a:spcPts val="1400"/>
              </a:spcBef>
            </a:pPr>
            <a:r>
              <a:rPr lang="en-US" sz="2200" dirty="0">
                <a:solidFill>
                  <a:schemeClr val="accent3">
                    <a:lumMod val="25000"/>
                  </a:schemeClr>
                </a:solidFill>
                <a:latin typeface="Abadi" panose="020B0604020104020204" pitchFamily="34" charset="0"/>
              </a:rPr>
              <a:t>From 2016 to 2020 success rates hovered around 80%, with 2018 being the exception at 60%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B8C03B5-CD79-1F43-ACDC-8B159F94C8D4}"/>
              </a:ext>
            </a:extLst>
          </p:cNvPr>
          <p:cNvPicPr>
            <a:picLocks noChangeAspect="1"/>
          </p:cNvPicPr>
          <p:nvPr/>
        </p:nvPicPr>
        <p:blipFill>
          <a:blip r:embed="rId3"/>
          <a:stretch>
            <a:fillRect/>
          </a:stretch>
        </p:blipFill>
        <p:spPr>
          <a:xfrm>
            <a:off x="4675142" y="1500549"/>
            <a:ext cx="7201075" cy="444230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was also utilized for 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For the SQL queries we use “SPACEX” as the source table</a:t>
            </a:r>
          </a:p>
          <a:p>
            <a:pPr>
              <a:lnSpc>
                <a:spcPct val="100000"/>
              </a:lnSpc>
              <a:spcBef>
                <a:spcPts val="1400"/>
              </a:spcBef>
            </a:pPr>
            <a:r>
              <a:rPr lang="en-US" sz="2200" dirty="0">
                <a:solidFill>
                  <a:schemeClr val="accent3">
                    <a:lumMod val="25000"/>
                  </a:schemeClr>
                </a:solidFill>
                <a:latin typeface="Abadi" panose="020B0604020104020204" pitchFamily="34" charset="0"/>
              </a:rPr>
              <a:t>Here you can see the various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0CA64105-1A59-DD52-AB60-10E984703CB7}"/>
              </a:ext>
            </a:extLst>
          </p:cNvPr>
          <p:cNvPicPr>
            <a:picLocks noChangeAspect="1"/>
          </p:cNvPicPr>
          <p:nvPr/>
        </p:nvPicPr>
        <p:blipFill>
          <a:blip r:embed="rId3"/>
          <a:stretch>
            <a:fillRect/>
          </a:stretch>
        </p:blipFill>
        <p:spPr>
          <a:xfrm>
            <a:off x="1117798" y="3617193"/>
            <a:ext cx="4525006" cy="438211"/>
          </a:xfrm>
          <a:prstGeom prst="rect">
            <a:avLst/>
          </a:prstGeom>
        </p:spPr>
      </p:pic>
      <p:pic>
        <p:nvPicPr>
          <p:cNvPr id="10" name="Picture 9">
            <a:extLst>
              <a:ext uri="{FF2B5EF4-FFF2-40B4-BE49-F238E27FC236}">
                <a16:creationId xmlns:a16="http://schemas.microsoft.com/office/drawing/2014/main" id="{6FC2B30A-752A-EE93-8B91-011FC64F565B}"/>
              </a:ext>
            </a:extLst>
          </p:cNvPr>
          <p:cNvPicPr>
            <a:picLocks noChangeAspect="1"/>
          </p:cNvPicPr>
          <p:nvPr/>
        </p:nvPicPr>
        <p:blipFill>
          <a:blip r:embed="rId4"/>
          <a:stretch>
            <a:fillRect/>
          </a:stretch>
        </p:blipFill>
        <p:spPr>
          <a:xfrm>
            <a:off x="1117798" y="4272728"/>
            <a:ext cx="1267002" cy="175284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97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we utilized SQL to see Launches at Launch Site location beginning with “CCA”</a:t>
            </a:r>
          </a:p>
          <a:p>
            <a:pPr>
              <a:lnSpc>
                <a:spcPct val="100000"/>
              </a:lnSpc>
              <a:spcBef>
                <a:spcPts val="1400"/>
              </a:spcBef>
            </a:pPr>
            <a:r>
              <a:rPr lang="en-US" sz="2200" dirty="0">
                <a:solidFill>
                  <a:schemeClr val="accent3">
                    <a:lumMod val="25000"/>
                  </a:schemeClr>
                </a:solidFill>
                <a:latin typeface="Abadi" panose="020B0604020104020204" pitchFamily="34" charset="0"/>
              </a:rPr>
              <a:t>This then allowed us to do further analysis on a specific site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E919D509-B7D1-8A0A-ED8A-00CC414C9B21}"/>
              </a:ext>
            </a:extLst>
          </p:cNvPr>
          <p:cNvPicPr>
            <a:picLocks noChangeAspect="1"/>
          </p:cNvPicPr>
          <p:nvPr/>
        </p:nvPicPr>
        <p:blipFill>
          <a:blip r:embed="rId3"/>
          <a:stretch>
            <a:fillRect/>
          </a:stretch>
        </p:blipFill>
        <p:spPr>
          <a:xfrm>
            <a:off x="1119422" y="3670296"/>
            <a:ext cx="5816695" cy="364112"/>
          </a:xfrm>
          <a:prstGeom prst="rect">
            <a:avLst/>
          </a:prstGeom>
        </p:spPr>
      </p:pic>
      <p:pic>
        <p:nvPicPr>
          <p:cNvPr id="10" name="Picture 9">
            <a:extLst>
              <a:ext uri="{FF2B5EF4-FFF2-40B4-BE49-F238E27FC236}">
                <a16:creationId xmlns:a16="http://schemas.microsoft.com/office/drawing/2014/main" id="{5C30FC04-43C8-A7D3-0116-1742530701F7}"/>
              </a:ext>
            </a:extLst>
          </p:cNvPr>
          <p:cNvPicPr>
            <a:picLocks noChangeAspect="1"/>
          </p:cNvPicPr>
          <p:nvPr/>
        </p:nvPicPr>
        <p:blipFill>
          <a:blip r:embed="rId4"/>
          <a:stretch>
            <a:fillRect/>
          </a:stretch>
        </p:blipFill>
        <p:spPr>
          <a:xfrm>
            <a:off x="1119422" y="4255248"/>
            <a:ext cx="9547211" cy="10934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can also be used to total values</a:t>
            </a:r>
          </a:p>
          <a:p>
            <a:pPr>
              <a:lnSpc>
                <a:spcPct val="100000"/>
              </a:lnSpc>
              <a:spcBef>
                <a:spcPts val="1400"/>
              </a:spcBef>
            </a:pPr>
            <a:r>
              <a:rPr lang="en-US" sz="2200" dirty="0">
                <a:solidFill>
                  <a:schemeClr val="accent3">
                    <a:lumMod val="25000"/>
                  </a:schemeClr>
                </a:solidFill>
                <a:latin typeface="Abadi" panose="020B0604020104020204" pitchFamily="34" charset="0"/>
              </a:rPr>
              <a:t>In this example we were able to find out the total payload mass sent by NASA on SpaceX Launches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8087B67-EC5A-6F18-5A53-5821888717BD}"/>
              </a:ext>
            </a:extLst>
          </p:cNvPr>
          <p:cNvPicPr>
            <a:picLocks noChangeAspect="1"/>
          </p:cNvPicPr>
          <p:nvPr/>
        </p:nvPicPr>
        <p:blipFill>
          <a:blip r:embed="rId3"/>
          <a:stretch>
            <a:fillRect/>
          </a:stretch>
        </p:blipFill>
        <p:spPr>
          <a:xfrm>
            <a:off x="934902" y="3555467"/>
            <a:ext cx="10125808" cy="346774"/>
          </a:xfrm>
          <a:prstGeom prst="rect">
            <a:avLst/>
          </a:prstGeom>
        </p:spPr>
      </p:pic>
      <p:pic>
        <p:nvPicPr>
          <p:cNvPr id="8" name="Picture 7">
            <a:extLst>
              <a:ext uri="{FF2B5EF4-FFF2-40B4-BE49-F238E27FC236}">
                <a16:creationId xmlns:a16="http://schemas.microsoft.com/office/drawing/2014/main" id="{E384C4AF-5F08-DED8-D25B-1EEEFB0D9966}"/>
              </a:ext>
            </a:extLst>
          </p:cNvPr>
          <p:cNvPicPr>
            <a:picLocks noChangeAspect="1"/>
          </p:cNvPicPr>
          <p:nvPr/>
        </p:nvPicPr>
        <p:blipFill>
          <a:blip r:embed="rId4"/>
          <a:stretch>
            <a:fillRect/>
          </a:stretch>
        </p:blipFill>
        <p:spPr>
          <a:xfrm>
            <a:off x="934902" y="4289305"/>
            <a:ext cx="2838846" cy="61921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example we totaled the payload mass for a specific booster type, the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CE5B4A3A-D4B1-4D33-3DB6-C4334E43A394}"/>
              </a:ext>
            </a:extLst>
          </p:cNvPr>
          <p:cNvPicPr>
            <a:picLocks noChangeAspect="1"/>
          </p:cNvPicPr>
          <p:nvPr/>
        </p:nvPicPr>
        <p:blipFill>
          <a:blip r:embed="rId3"/>
          <a:stretch>
            <a:fillRect/>
          </a:stretch>
        </p:blipFill>
        <p:spPr>
          <a:xfrm>
            <a:off x="1007743" y="4418944"/>
            <a:ext cx="3181794" cy="590632"/>
          </a:xfrm>
          <a:prstGeom prst="rect">
            <a:avLst/>
          </a:prstGeom>
        </p:spPr>
      </p:pic>
      <p:pic>
        <p:nvPicPr>
          <p:cNvPr id="7" name="Picture 6">
            <a:extLst>
              <a:ext uri="{FF2B5EF4-FFF2-40B4-BE49-F238E27FC236}">
                <a16:creationId xmlns:a16="http://schemas.microsoft.com/office/drawing/2014/main" id="{380C92FE-63D9-D947-6678-9117E4A69703}"/>
              </a:ext>
            </a:extLst>
          </p:cNvPr>
          <p:cNvPicPr>
            <a:picLocks noChangeAspect="1"/>
          </p:cNvPicPr>
          <p:nvPr/>
        </p:nvPicPr>
        <p:blipFill>
          <a:blip r:embed="rId4"/>
          <a:stretch>
            <a:fillRect/>
          </a:stretch>
        </p:blipFill>
        <p:spPr>
          <a:xfrm>
            <a:off x="1007743" y="3309050"/>
            <a:ext cx="7421011" cy="78115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Dates are also easy to work with in SQL</a:t>
            </a:r>
          </a:p>
          <a:p>
            <a:pPr>
              <a:lnSpc>
                <a:spcPct val="100000"/>
              </a:lnSpc>
              <a:spcBef>
                <a:spcPts val="1400"/>
              </a:spcBef>
            </a:pPr>
            <a:r>
              <a:rPr lang="en-US" sz="2200" dirty="0">
                <a:solidFill>
                  <a:schemeClr val="accent3">
                    <a:lumMod val="25000"/>
                  </a:schemeClr>
                </a:solidFill>
                <a:latin typeface="Abadi"/>
              </a:rPr>
              <a:t>Here we were able to determine the first ground landing date was   December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2" name="Picture 11">
            <a:extLst>
              <a:ext uri="{FF2B5EF4-FFF2-40B4-BE49-F238E27FC236}">
                <a16:creationId xmlns:a16="http://schemas.microsoft.com/office/drawing/2014/main" id="{D215209D-D572-BEFB-B972-9B26F0D09161}"/>
              </a:ext>
            </a:extLst>
          </p:cNvPr>
          <p:cNvPicPr>
            <a:picLocks noChangeAspect="1"/>
          </p:cNvPicPr>
          <p:nvPr/>
        </p:nvPicPr>
        <p:blipFill>
          <a:blip r:embed="rId3"/>
          <a:stretch>
            <a:fillRect/>
          </a:stretch>
        </p:blipFill>
        <p:spPr>
          <a:xfrm>
            <a:off x="1121525" y="4627403"/>
            <a:ext cx="2505425" cy="628738"/>
          </a:xfrm>
          <a:prstGeom prst="rect">
            <a:avLst/>
          </a:prstGeom>
        </p:spPr>
      </p:pic>
      <p:pic>
        <p:nvPicPr>
          <p:cNvPr id="14" name="Picture 13">
            <a:extLst>
              <a:ext uri="{FF2B5EF4-FFF2-40B4-BE49-F238E27FC236}">
                <a16:creationId xmlns:a16="http://schemas.microsoft.com/office/drawing/2014/main" id="{3EE5E9E8-789E-1A9F-489C-9E85789C7420}"/>
              </a:ext>
            </a:extLst>
          </p:cNvPr>
          <p:cNvPicPr>
            <a:picLocks noChangeAspect="1"/>
          </p:cNvPicPr>
          <p:nvPr/>
        </p:nvPicPr>
        <p:blipFill>
          <a:blip r:embed="rId4"/>
          <a:stretch>
            <a:fillRect/>
          </a:stretch>
        </p:blipFill>
        <p:spPr>
          <a:xfrm>
            <a:off x="1121525" y="3661688"/>
            <a:ext cx="5372850" cy="7811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8928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SQL has a variety of methods to filter tables to extract the exact data needed.</a:t>
            </a:r>
          </a:p>
          <a:p>
            <a:pPr>
              <a:lnSpc>
                <a:spcPct val="100000"/>
              </a:lnSpc>
              <a:spcBef>
                <a:spcPts val="1400"/>
              </a:spcBef>
            </a:pPr>
            <a:r>
              <a:rPr lang="en-US" sz="2200" dirty="0">
                <a:solidFill>
                  <a:schemeClr val="accent3">
                    <a:lumMod val="25000"/>
                  </a:schemeClr>
                </a:solidFill>
                <a:latin typeface="Abadi"/>
              </a:rPr>
              <a:t>In this example we were able to find the boosters that had a payload mass greater than 4,000 KG but less than 6,000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0CE633FB-E4D0-A686-F249-708F604833FE}"/>
              </a:ext>
            </a:extLst>
          </p:cNvPr>
          <p:cNvPicPr>
            <a:picLocks noChangeAspect="1"/>
          </p:cNvPicPr>
          <p:nvPr/>
        </p:nvPicPr>
        <p:blipFill>
          <a:blip r:embed="rId3"/>
          <a:stretch>
            <a:fillRect/>
          </a:stretch>
        </p:blipFill>
        <p:spPr>
          <a:xfrm>
            <a:off x="8521429" y="1526292"/>
            <a:ext cx="2077557" cy="4569950"/>
          </a:xfrm>
          <a:prstGeom prst="rect">
            <a:avLst/>
          </a:prstGeom>
        </p:spPr>
      </p:pic>
      <p:pic>
        <p:nvPicPr>
          <p:cNvPr id="10" name="Picture 9">
            <a:extLst>
              <a:ext uri="{FF2B5EF4-FFF2-40B4-BE49-F238E27FC236}">
                <a16:creationId xmlns:a16="http://schemas.microsoft.com/office/drawing/2014/main" id="{47C7D769-D098-0015-E5BD-2AE70FBDE8B8}"/>
              </a:ext>
            </a:extLst>
          </p:cNvPr>
          <p:cNvPicPr>
            <a:picLocks noChangeAspect="1"/>
          </p:cNvPicPr>
          <p:nvPr/>
        </p:nvPicPr>
        <p:blipFill>
          <a:blip r:embed="rId4"/>
          <a:stretch>
            <a:fillRect/>
          </a:stretch>
        </p:blipFill>
        <p:spPr>
          <a:xfrm>
            <a:off x="1057915" y="4677178"/>
            <a:ext cx="7157253" cy="5490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0127" y="1518081"/>
            <a:ext cx="8859800" cy="500256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Cleaning/Wrangling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 with </a:t>
            </a:r>
            <a:r>
              <a:rPr lang="en-US" sz="1800" dirty="0" err="1">
                <a:solidFill>
                  <a:schemeClr val="accent3">
                    <a:lumMod val="25000"/>
                  </a:schemeClr>
                </a:solidFill>
                <a:latin typeface="Abadi" panose="020B0604020104020204" pitchFamily="34" charset="0"/>
              </a:rPr>
              <a:t>SciKit</a:t>
            </a:r>
            <a:r>
              <a:rPr lang="en-US" sz="1800" dirty="0">
                <a:solidFill>
                  <a:schemeClr val="accent3">
                    <a:lumMod val="25000"/>
                  </a:schemeClr>
                </a:solidFill>
                <a:latin typeface="Abadi" panose="020B0604020104020204" pitchFamily="34" charset="0"/>
              </a:rPr>
              <a:t>-Learn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Screenshots from Interactive Dashboards &amp; Maps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also allows users to group values for further analysis</a:t>
            </a:r>
          </a:p>
          <a:p>
            <a:pPr>
              <a:lnSpc>
                <a:spcPct val="100000"/>
              </a:lnSpc>
              <a:spcBef>
                <a:spcPts val="1400"/>
              </a:spcBef>
            </a:pPr>
            <a:r>
              <a:rPr lang="en-US" sz="2200" dirty="0">
                <a:solidFill>
                  <a:schemeClr val="accent3">
                    <a:lumMod val="25000"/>
                  </a:schemeClr>
                </a:solidFill>
                <a:latin typeface="Abadi" panose="020B0604020104020204" pitchFamily="34" charset="0"/>
              </a:rPr>
              <a:t>In this example we grouped all of the mission outcomes and can see only one mission failed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7DD35BA1-B60D-B85B-2216-A2643A00D27F}"/>
              </a:ext>
            </a:extLst>
          </p:cNvPr>
          <p:cNvPicPr>
            <a:picLocks noChangeAspect="1"/>
          </p:cNvPicPr>
          <p:nvPr/>
        </p:nvPicPr>
        <p:blipFill>
          <a:blip r:embed="rId3"/>
          <a:stretch>
            <a:fillRect/>
          </a:stretch>
        </p:blipFill>
        <p:spPr>
          <a:xfrm>
            <a:off x="1089219" y="4524397"/>
            <a:ext cx="4553585" cy="1286054"/>
          </a:xfrm>
          <a:prstGeom prst="rect">
            <a:avLst/>
          </a:prstGeom>
        </p:spPr>
      </p:pic>
      <p:pic>
        <p:nvPicPr>
          <p:cNvPr id="10" name="Picture 9">
            <a:extLst>
              <a:ext uri="{FF2B5EF4-FFF2-40B4-BE49-F238E27FC236}">
                <a16:creationId xmlns:a16="http://schemas.microsoft.com/office/drawing/2014/main" id="{1DD0AC85-DB82-96EB-EAE1-7325A01FDDA3}"/>
              </a:ext>
            </a:extLst>
          </p:cNvPr>
          <p:cNvPicPr>
            <a:picLocks noChangeAspect="1"/>
          </p:cNvPicPr>
          <p:nvPr/>
        </p:nvPicPr>
        <p:blipFill>
          <a:blip r:embed="rId4"/>
          <a:stretch>
            <a:fillRect/>
          </a:stretch>
        </p:blipFill>
        <p:spPr>
          <a:xfrm>
            <a:off x="1089219" y="3541124"/>
            <a:ext cx="7287642" cy="8002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example, we were able to determine the maximum payload mass that has been carried by a booster, and then use that to determine which boosters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A35EF150-1150-E520-2CE1-1F6FF1104B0D}"/>
              </a:ext>
            </a:extLst>
          </p:cNvPr>
          <p:cNvPicPr>
            <a:picLocks noChangeAspect="1"/>
          </p:cNvPicPr>
          <p:nvPr/>
        </p:nvPicPr>
        <p:blipFill>
          <a:blip r:embed="rId3"/>
          <a:stretch>
            <a:fillRect/>
          </a:stretch>
        </p:blipFill>
        <p:spPr>
          <a:xfrm>
            <a:off x="7993574" y="2998211"/>
            <a:ext cx="2522025" cy="3429000"/>
          </a:xfrm>
          <a:prstGeom prst="rect">
            <a:avLst/>
          </a:prstGeom>
        </p:spPr>
      </p:pic>
      <p:pic>
        <p:nvPicPr>
          <p:cNvPr id="10" name="Picture 9">
            <a:extLst>
              <a:ext uri="{FF2B5EF4-FFF2-40B4-BE49-F238E27FC236}">
                <a16:creationId xmlns:a16="http://schemas.microsoft.com/office/drawing/2014/main" id="{0B0B04AC-46BA-FB98-29C4-C7A52346C429}"/>
              </a:ext>
            </a:extLst>
          </p:cNvPr>
          <p:cNvPicPr>
            <a:picLocks noChangeAspect="1"/>
          </p:cNvPicPr>
          <p:nvPr/>
        </p:nvPicPr>
        <p:blipFill>
          <a:blip r:embed="rId4"/>
          <a:stretch>
            <a:fillRect/>
          </a:stretch>
        </p:blipFill>
        <p:spPr>
          <a:xfrm>
            <a:off x="846283" y="4040746"/>
            <a:ext cx="6704287" cy="9564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this example we were able to find the failed drone ship missions for a specific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67C38802-DE63-43DF-3073-07D32B109143}"/>
              </a:ext>
            </a:extLst>
          </p:cNvPr>
          <p:cNvPicPr>
            <a:picLocks noChangeAspect="1"/>
          </p:cNvPicPr>
          <p:nvPr/>
        </p:nvPicPr>
        <p:blipFill>
          <a:blip r:embed="rId3"/>
          <a:stretch>
            <a:fillRect/>
          </a:stretch>
        </p:blipFill>
        <p:spPr>
          <a:xfrm>
            <a:off x="1046225" y="4359647"/>
            <a:ext cx="4846373" cy="1089322"/>
          </a:xfrm>
          <a:prstGeom prst="rect">
            <a:avLst/>
          </a:prstGeom>
        </p:spPr>
      </p:pic>
      <p:pic>
        <p:nvPicPr>
          <p:cNvPr id="10" name="Picture 9">
            <a:extLst>
              <a:ext uri="{FF2B5EF4-FFF2-40B4-BE49-F238E27FC236}">
                <a16:creationId xmlns:a16="http://schemas.microsoft.com/office/drawing/2014/main" id="{0FF163F6-E544-BBAA-748A-B423600E65EE}"/>
              </a:ext>
            </a:extLst>
          </p:cNvPr>
          <p:cNvPicPr>
            <a:picLocks noChangeAspect="1"/>
          </p:cNvPicPr>
          <p:nvPr/>
        </p:nvPicPr>
        <p:blipFill>
          <a:blip r:embed="rId4"/>
          <a:stretch>
            <a:fillRect/>
          </a:stretch>
        </p:blipFill>
        <p:spPr>
          <a:xfrm>
            <a:off x="1046225" y="3011975"/>
            <a:ext cx="4153481" cy="10893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Lastly, we grouped and sorted the launches by the various Landing Outcomes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2" name="Picture 11">
            <a:extLst>
              <a:ext uri="{FF2B5EF4-FFF2-40B4-BE49-F238E27FC236}">
                <a16:creationId xmlns:a16="http://schemas.microsoft.com/office/drawing/2014/main" id="{FCDD0E07-C94E-C827-CD12-0DFE48D508CA}"/>
              </a:ext>
            </a:extLst>
          </p:cNvPr>
          <p:cNvPicPr>
            <a:picLocks noChangeAspect="1"/>
          </p:cNvPicPr>
          <p:nvPr/>
        </p:nvPicPr>
        <p:blipFill>
          <a:blip r:embed="rId3"/>
          <a:stretch>
            <a:fillRect/>
          </a:stretch>
        </p:blipFill>
        <p:spPr>
          <a:xfrm>
            <a:off x="1135936" y="2974969"/>
            <a:ext cx="5401429" cy="1524213"/>
          </a:xfrm>
          <a:prstGeom prst="rect">
            <a:avLst/>
          </a:prstGeom>
        </p:spPr>
      </p:pic>
      <p:grpSp>
        <p:nvGrpSpPr>
          <p:cNvPr id="13" name="Group 12">
            <a:extLst>
              <a:ext uri="{FF2B5EF4-FFF2-40B4-BE49-F238E27FC236}">
                <a16:creationId xmlns:a16="http://schemas.microsoft.com/office/drawing/2014/main" id="{AFD078A9-0791-428D-A404-CD56B24602C1}"/>
              </a:ext>
            </a:extLst>
          </p:cNvPr>
          <p:cNvGrpSpPr/>
          <p:nvPr/>
        </p:nvGrpSpPr>
        <p:grpSpPr>
          <a:xfrm>
            <a:off x="6866388" y="2974969"/>
            <a:ext cx="2372056" cy="2915057"/>
            <a:chOff x="7256396" y="2278427"/>
            <a:chExt cx="2372056" cy="2915057"/>
          </a:xfrm>
        </p:grpSpPr>
        <p:pic>
          <p:nvPicPr>
            <p:cNvPr id="14" name="Picture 13">
              <a:extLst>
                <a:ext uri="{FF2B5EF4-FFF2-40B4-BE49-F238E27FC236}">
                  <a16:creationId xmlns:a16="http://schemas.microsoft.com/office/drawing/2014/main" id="{26EEA7C5-95D5-6FFE-1016-1BEEC5C8BC92}"/>
                </a:ext>
              </a:extLst>
            </p:cNvPr>
            <p:cNvPicPr>
              <a:picLocks noChangeAspect="1"/>
            </p:cNvPicPr>
            <p:nvPr/>
          </p:nvPicPr>
          <p:blipFill rotWithShape="1">
            <a:blip r:embed="rId4"/>
            <a:srcRect/>
            <a:stretch/>
          </p:blipFill>
          <p:spPr>
            <a:xfrm>
              <a:off x="7256396" y="2278427"/>
              <a:ext cx="2372056" cy="2915057"/>
            </a:xfrm>
            <a:prstGeom prst="rect">
              <a:avLst/>
            </a:prstGeom>
          </p:spPr>
        </p:pic>
        <p:pic>
          <p:nvPicPr>
            <p:cNvPr id="15" name="Picture 14">
              <a:extLst>
                <a:ext uri="{FF2B5EF4-FFF2-40B4-BE49-F238E27FC236}">
                  <a16:creationId xmlns:a16="http://schemas.microsoft.com/office/drawing/2014/main" id="{8BFE418E-0CC6-149E-E7A0-123D33C75E6D}"/>
                </a:ext>
              </a:extLst>
            </p:cNvPr>
            <p:cNvPicPr>
              <a:picLocks noChangeAspect="1"/>
            </p:cNvPicPr>
            <p:nvPr/>
          </p:nvPicPr>
          <p:blipFill>
            <a:blip r:embed="rId5"/>
            <a:stretch>
              <a:fillRect/>
            </a:stretch>
          </p:blipFill>
          <p:spPr>
            <a:xfrm>
              <a:off x="9139318" y="2354018"/>
              <a:ext cx="448815" cy="257088"/>
            </a:xfrm>
            <a:prstGeom prst="rect">
              <a:avLst/>
            </a:prstGeom>
          </p:spPr>
        </p:pic>
      </p:gr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7106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So far SpaceX Launch sites are all in the US on coastlines </a:t>
            </a:r>
            <a:endParaRPr lang="en-US"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on the World Map</a:t>
            </a:r>
          </a:p>
        </p:txBody>
      </p:sp>
      <p:pic>
        <p:nvPicPr>
          <p:cNvPr id="6" name="Picture 5">
            <a:extLst>
              <a:ext uri="{FF2B5EF4-FFF2-40B4-BE49-F238E27FC236}">
                <a16:creationId xmlns:a16="http://schemas.microsoft.com/office/drawing/2014/main" id="{D25B9030-C881-C543-C3D0-91C990646D39}"/>
              </a:ext>
            </a:extLst>
          </p:cNvPr>
          <p:cNvPicPr>
            <a:picLocks noChangeAspect="1"/>
          </p:cNvPicPr>
          <p:nvPr/>
        </p:nvPicPr>
        <p:blipFill>
          <a:blip r:embed="rId3"/>
          <a:stretch>
            <a:fillRect/>
          </a:stretch>
        </p:blipFill>
        <p:spPr>
          <a:xfrm>
            <a:off x="2300604" y="2222443"/>
            <a:ext cx="6646573" cy="424987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647192"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The Folium library allows us to add markers for each SpaceX launch. </a:t>
            </a:r>
          </a:p>
          <a:p>
            <a:pPr>
              <a:lnSpc>
                <a:spcPct val="100000"/>
              </a:lnSpc>
              <a:spcBef>
                <a:spcPts val="1400"/>
              </a:spcBef>
            </a:pPr>
            <a:r>
              <a:rPr lang="en-US" dirty="0">
                <a:solidFill>
                  <a:schemeClr val="accent3">
                    <a:lumMod val="25000"/>
                  </a:schemeClr>
                </a:solidFill>
                <a:latin typeface="Abadi"/>
              </a:rPr>
              <a:t>Here we were able to color code them green for success and red for failed mission.</a:t>
            </a:r>
          </a:p>
          <a:p>
            <a:pPr>
              <a:lnSpc>
                <a:spcPct val="100000"/>
              </a:lnSpc>
              <a:spcBef>
                <a:spcPts val="1400"/>
              </a:spcBef>
            </a:pPr>
            <a:r>
              <a:rPr lang="en-US" dirty="0">
                <a:solidFill>
                  <a:schemeClr val="accent3">
                    <a:lumMod val="25000"/>
                  </a:schemeClr>
                </a:solidFill>
                <a:latin typeface="Abadi"/>
              </a:rPr>
              <a:t>When zoomed out, the total number of launches is displayed as seen in yellow here.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SpaceX Launch Outcomes</a:t>
            </a:r>
          </a:p>
        </p:txBody>
      </p:sp>
      <p:pic>
        <p:nvPicPr>
          <p:cNvPr id="4" name="Picture 3">
            <a:extLst>
              <a:ext uri="{FF2B5EF4-FFF2-40B4-BE49-F238E27FC236}">
                <a16:creationId xmlns:a16="http://schemas.microsoft.com/office/drawing/2014/main" id="{C7DF0BAB-F476-7A53-30A1-203C11FD74C8}"/>
              </a:ext>
            </a:extLst>
          </p:cNvPr>
          <p:cNvPicPr>
            <a:picLocks noChangeAspect="1"/>
          </p:cNvPicPr>
          <p:nvPr/>
        </p:nvPicPr>
        <p:blipFill>
          <a:blip r:embed="rId3"/>
          <a:stretch>
            <a:fillRect/>
          </a:stretch>
        </p:blipFill>
        <p:spPr>
          <a:xfrm>
            <a:off x="6225423" y="1638688"/>
            <a:ext cx="4636663" cy="49197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34204"/>
            <a:ext cx="4523669"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Folium library also allows us to calculate and display distances between various locations.</a:t>
            </a:r>
          </a:p>
          <a:p>
            <a:pPr>
              <a:lnSpc>
                <a:spcPct val="100000"/>
              </a:lnSpc>
              <a:spcBef>
                <a:spcPts val="1400"/>
              </a:spcBef>
            </a:pPr>
            <a:r>
              <a:rPr lang="en-US" sz="2200" dirty="0">
                <a:solidFill>
                  <a:schemeClr val="accent3">
                    <a:lumMod val="25000"/>
                  </a:schemeClr>
                </a:solidFill>
                <a:latin typeface="Abadi"/>
              </a:rPr>
              <a:t>In this example we have blue lines to the closest ocean, highway, and the closest city.</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Key Locations</a:t>
            </a:r>
          </a:p>
        </p:txBody>
      </p:sp>
      <p:pic>
        <p:nvPicPr>
          <p:cNvPr id="4" name="Picture 3">
            <a:extLst>
              <a:ext uri="{FF2B5EF4-FFF2-40B4-BE49-F238E27FC236}">
                <a16:creationId xmlns:a16="http://schemas.microsoft.com/office/drawing/2014/main" id="{94F918E1-DCEE-C43E-F563-7064D222B6D3}"/>
              </a:ext>
            </a:extLst>
          </p:cNvPr>
          <p:cNvPicPr>
            <a:picLocks noChangeAspect="1"/>
          </p:cNvPicPr>
          <p:nvPr/>
        </p:nvPicPr>
        <p:blipFill>
          <a:blip r:embed="rId3"/>
          <a:stretch>
            <a:fillRect/>
          </a:stretch>
        </p:blipFill>
        <p:spPr>
          <a:xfrm>
            <a:off x="5547907" y="1711190"/>
            <a:ext cx="5497721" cy="40950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71998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Pandas, Dash,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a dashboard was created to display launch outcomes</a:t>
            </a:r>
          </a:p>
          <a:p>
            <a:pPr>
              <a:lnSpc>
                <a:spcPct val="100000"/>
              </a:lnSpc>
              <a:spcBef>
                <a:spcPts val="1400"/>
              </a:spcBef>
            </a:pPr>
            <a:r>
              <a:rPr lang="en-US" sz="2200" dirty="0">
                <a:solidFill>
                  <a:schemeClr val="accent3">
                    <a:lumMod val="25000"/>
                  </a:schemeClr>
                </a:solidFill>
                <a:latin typeface="Abadi"/>
              </a:rPr>
              <a:t>In this pie chart we have totaled the successful launches and sorted them by launch site </a:t>
            </a:r>
          </a:p>
          <a:p>
            <a:pPr>
              <a:lnSpc>
                <a:spcPct val="100000"/>
              </a:lnSpc>
              <a:spcBef>
                <a:spcPts val="1400"/>
              </a:spcBef>
            </a:pPr>
            <a:r>
              <a:rPr lang="en-US" sz="2200" dirty="0">
                <a:solidFill>
                  <a:schemeClr val="accent3">
                    <a:lumMod val="25000"/>
                  </a:schemeClr>
                </a:solidFill>
                <a:latin typeface="Abadi"/>
              </a:rPr>
              <a:t>Here we can see KSC LC-39A has the most successful missions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of Total Successful Records by Site</a:t>
            </a:r>
          </a:p>
        </p:txBody>
      </p:sp>
      <p:pic>
        <p:nvPicPr>
          <p:cNvPr id="6" name="Picture 5">
            <a:extLst>
              <a:ext uri="{FF2B5EF4-FFF2-40B4-BE49-F238E27FC236}">
                <a16:creationId xmlns:a16="http://schemas.microsoft.com/office/drawing/2014/main" id="{A325FDF6-29EF-6CBB-E42E-C0E26D8FC23E}"/>
              </a:ext>
            </a:extLst>
          </p:cNvPr>
          <p:cNvPicPr>
            <a:picLocks noChangeAspect="1"/>
          </p:cNvPicPr>
          <p:nvPr/>
        </p:nvPicPr>
        <p:blipFill>
          <a:blip r:embed="rId3"/>
          <a:stretch>
            <a:fillRect/>
          </a:stretch>
        </p:blipFill>
        <p:spPr>
          <a:xfrm>
            <a:off x="5087522" y="1709887"/>
            <a:ext cx="5818443" cy="42602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53592"/>
            <a:ext cx="9987470" cy="4141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impact the rocket landing success rates?</a:t>
            </a:r>
          </a:p>
          <a:p>
            <a:pPr lvl="1">
              <a:spcBef>
                <a:spcPts val="1400"/>
              </a:spcBef>
            </a:pPr>
            <a:r>
              <a:rPr lang="en-US" sz="1800" dirty="0">
                <a:solidFill>
                  <a:schemeClr val="accent3">
                    <a:lumMod val="25000"/>
                  </a:schemeClr>
                </a:solidFill>
                <a:latin typeface="Abadi" panose="020B0604020104020204" pitchFamily="34" charset="0"/>
              </a:rPr>
              <a:t>Are there interactions between various features that impact the rate of a successful landing?</a:t>
            </a:r>
          </a:p>
          <a:p>
            <a:pPr lvl="1">
              <a:spcBef>
                <a:spcPts val="1400"/>
              </a:spcBef>
            </a:pPr>
            <a:r>
              <a:rPr lang="en-US" sz="1800" dirty="0">
                <a:solidFill>
                  <a:schemeClr val="accent3">
                    <a:lumMod val="25000"/>
                  </a:schemeClr>
                </a:solidFill>
                <a:latin typeface="Abadi" panose="020B0604020104020204" pitchFamily="34" charset="0"/>
              </a:rPr>
              <a:t>What are the optimal conditions for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84999"/>
            <a:ext cx="399091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When we use the dropdown filter and change the selection to a specific launch site we are able to see the breakdown of successful and failed launches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a:t>
            </a:r>
            <a:r>
              <a:rPr lang="en-US" dirty="0" err="1">
                <a:solidFill>
                  <a:srgbClr val="0B49CB"/>
                </a:solidFill>
                <a:latin typeface="Abadi"/>
              </a:rPr>
              <a:t>Lanches</a:t>
            </a:r>
            <a:r>
              <a:rPr lang="en-US" dirty="0">
                <a:solidFill>
                  <a:srgbClr val="0B49CB"/>
                </a:solidFill>
                <a:latin typeface="Abadi"/>
              </a:rPr>
              <a:t> for a Specific Site</a:t>
            </a:r>
          </a:p>
        </p:txBody>
      </p:sp>
      <p:pic>
        <p:nvPicPr>
          <p:cNvPr id="4" name="Picture 3">
            <a:extLst>
              <a:ext uri="{FF2B5EF4-FFF2-40B4-BE49-F238E27FC236}">
                <a16:creationId xmlns:a16="http://schemas.microsoft.com/office/drawing/2014/main" id="{A3D81F5D-AE88-BADF-3D07-FF58FBE5B60F}"/>
              </a:ext>
            </a:extLst>
          </p:cNvPr>
          <p:cNvPicPr>
            <a:picLocks noChangeAspect="1"/>
          </p:cNvPicPr>
          <p:nvPr/>
        </p:nvPicPr>
        <p:blipFill>
          <a:blip r:embed="rId3"/>
          <a:stretch>
            <a:fillRect/>
          </a:stretch>
        </p:blipFill>
        <p:spPr>
          <a:xfrm>
            <a:off x="4933142" y="1654278"/>
            <a:ext cx="6097064" cy="428796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8212" y="1825625"/>
            <a:ext cx="394550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same dashboard we were also able to plot the various booster types by their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We are even able to add a sliding selection bar to further analyze certain payload ranges that might be of interest.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by Booster Type</a:t>
            </a:r>
          </a:p>
        </p:txBody>
      </p:sp>
      <p:pic>
        <p:nvPicPr>
          <p:cNvPr id="4" name="Picture 3">
            <a:extLst>
              <a:ext uri="{FF2B5EF4-FFF2-40B4-BE49-F238E27FC236}">
                <a16:creationId xmlns:a16="http://schemas.microsoft.com/office/drawing/2014/main" id="{C1FB70EA-3C47-95F7-F123-9EA37639731F}"/>
              </a:ext>
            </a:extLst>
          </p:cNvPr>
          <p:cNvPicPr>
            <a:picLocks noChangeAspect="1"/>
          </p:cNvPicPr>
          <p:nvPr/>
        </p:nvPicPr>
        <p:blipFill>
          <a:blip r:embed="rId3"/>
          <a:stretch>
            <a:fillRect/>
          </a:stretch>
        </p:blipFill>
        <p:spPr>
          <a:xfrm>
            <a:off x="5298419" y="1783695"/>
            <a:ext cx="5718921" cy="40406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Sci-Kit Learn we are able to create machine learning models to try and predict the outcome of launches before they occur.</a:t>
            </a:r>
          </a:p>
          <a:p>
            <a:pPr>
              <a:lnSpc>
                <a:spcPct val="100000"/>
              </a:lnSpc>
              <a:spcBef>
                <a:spcPts val="1400"/>
              </a:spcBef>
            </a:pPr>
            <a:r>
              <a:rPr lang="en-US" sz="2200" dirty="0">
                <a:solidFill>
                  <a:schemeClr val="accent3">
                    <a:lumMod val="25000"/>
                  </a:schemeClr>
                </a:solidFill>
                <a:latin typeface="Abadi" panose="020B0604020104020204" pitchFamily="34" charset="0"/>
              </a:rPr>
              <a:t>Most models had similar accuracy for this project, but the Decision Tree model performed the best.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12258C3-063D-82AC-427A-D6B3AA0BA4B3}"/>
              </a:ext>
            </a:extLst>
          </p:cNvPr>
          <p:cNvPicPr>
            <a:picLocks noChangeAspect="1"/>
          </p:cNvPicPr>
          <p:nvPr/>
        </p:nvPicPr>
        <p:blipFill>
          <a:blip r:embed="rId3"/>
          <a:stretch>
            <a:fillRect/>
          </a:stretch>
        </p:blipFill>
        <p:spPr>
          <a:xfrm>
            <a:off x="6095999" y="1890306"/>
            <a:ext cx="5073110" cy="2808329"/>
          </a:xfrm>
          <a:prstGeom prst="rect">
            <a:avLst/>
          </a:prstGeom>
        </p:spPr>
      </p:pic>
      <p:pic>
        <p:nvPicPr>
          <p:cNvPr id="7" name="Picture 6">
            <a:extLst>
              <a:ext uri="{FF2B5EF4-FFF2-40B4-BE49-F238E27FC236}">
                <a16:creationId xmlns:a16="http://schemas.microsoft.com/office/drawing/2014/main" id="{BD2EF528-5BEF-36C0-6A58-90948EDBF10F}"/>
              </a:ext>
            </a:extLst>
          </p:cNvPr>
          <p:cNvPicPr>
            <a:picLocks noChangeAspect="1"/>
          </p:cNvPicPr>
          <p:nvPr/>
        </p:nvPicPr>
        <p:blipFill>
          <a:blip r:embed="rId4"/>
          <a:stretch>
            <a:fillRect/>
          </a:stretch>
        </p:blipFill>
        <p:spPr>
          <a:xfrm>
            <a:off x="7379841" y="4920227"/>
            <a:ext cx="2505425" cy="16671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07419" y="1949335"/>
            <a:ext cx="404391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further analyze the Decision Tree model with a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While the model predicted 15 of the 18 correctly, it still was not able to identify 3 of the 6 missions that did not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243641C-72BD-945E-9921-E4D36A5558C1}"/>
              </a:ext>
            </a:extLst>
          </p:cNvPr>
          <p:cNvPicPr>
            <a:picLocks noChangeAspect="1"/>
          </p:cNvPicPr>
          <p:nvPr/>
        </p:nvPicPr>
        <p:blipFill>
          <a:blip r:embed="rId3"/>
          <a:stretch>
            <a:fillRect/>
          </a:stretch>
        </p:blipFill>
        <p:spPr>
          <a:xfrm>
            <a:off x="6142527" y="1649037"/>
            <a:ext cx="4496427" cy="431542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9679088"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Launches with larger payload mass have a higher rate of success. </a:t>
            </a:r>
          </a:p>
          <a:p>
            <a:pPr>
              <a:lnSpc>
                <a:spcPct val="100000"/>
              </a:lnSpc>
              <a:spcBef>
                <a:spcPts val="1400"/>
              </a:spcBef>
            </a:pPr>
            <a:r>
              <a:rPr lang="en-US" sz="2000" dirty="0">
                <a:solidFill>
                  <a:schemeClr val="accent3">
                    <a:lumMod val="25000"/>
                  </a:schemeClr>
                </a:solidFill>
                <a:latin typeface="Abadi" panose="020B0604020104020204" pitchFamily="34" charset="0"/>
              </a:rPr>
              <a:t>Orbit types can also be a useful indicator of how successful a mission will be.</a:t>
            </a:r>
          </a:p>
          <a:p>
            <a:pPr lvl="1">
              <a:lnSpc>
                <a:spcPct val="100000"/>
              </a:lnSpc>
              <a:spcBef>
                <a:spcPts val="1400"/>
              </a:spcBef>
            </a:pPr>
            <a:r>
              <a:rPr lang="en-US" sz="1800" dirty="0">
                <a:solidFill>
                  <a:schemeClr val="accent3">
                    <a:lumMod val="25000"/>
                  </a:schemeClr>
                </a:solidFill>
                <a:latin typeface="Abadi" panose="020B0604020104020204" pitchFamily="34" charset="0"/>
              </a:rPr>
              <a:t>Orbit types ES-L1, GEO, HEO, SSO, VLEO were all 80-100% successful</a:t>
            </a:r>
          </a:p>
          <a:p>
            <a:pPr>
              <a:lnSpc>
                <a:spcPct val="100000"/>
              </a:lnSpc>
              <a:spcBef>
                <a:spcPts val="1400"/>
              </a:spcBef>
            </a:pPr>
            <a:r>
              <a:rPr lang="en-US" sz="2000" dirty="0">
                <a:solidFill>
                  <a:schemeClr val="accent3">
                    <a:lumMod val="25000"/>
                  </a:schemeClr>
                </a:solidFill>
                <a:latin typeface="Abadi" panose="020B0604020104020204" pitchFamily="34" charset="0"/>
              </a:rPr>
              <a:t>KSC LC-39A have the most successful launches of any sites; 76.9%.</a:t>
            </a:r>
          </a:p>
          <a:p>
            <a:pPr>
              <a:lnSpc>
                <a:spcPct val="100000"/>
              </a:lnSpc>
              <a:spcBef>
                <a:spcPts val="1400"/>
              </a:spcBef>
            </a:pPr>
            <a:r>
              <a:rPr lang="en-US" sz="2000" dirty="0">
                <a:solidFill>
                  <a:schemeClr val="accent3">
                    <a:lumMod val="25000"/>
                  </a:schemeClr>
                </a:solidFill>
                <a:latin typeface="Abadi" panose="020B0604020104020204" pitchFamily="34" charset="0"/>
              </a:rPr>
              <a:t>Classification algorithms were accurate predictors of launch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ranged from 84-87% with the Decision Tree Algorithm performing the best.</a:t>
            </a:r>
          </a:p>
          <a:p>
            <a:pPr>
              <a:lnSpc>
                <a:spcPct val="100000"/>
              </a:lnSpc>
              <a:spcBef>
                <a:spcPts val="1400"/>
              </a:spcBef>
            </a:pPr>
            <a:r>
              <a:rPr lang="en-US" sz="2000" dirty="0">
                <a:solidFill>
                  <a:schemeClr val="accent3">
                    <a:lumMod val="25000"/>
                  </a:schemeClr>
                </a:solidFill>
                <a:latin typeface="Abadi" panose="020B0604020104020204" pitchFamily="34" charset="0"/>
              </a:rPr>
              <a:t>Since 2013 the trend of successful missions has increased drastically.</a:t>
            </a:r>
          </a:p>
          <a:p>
            <a:pPr lvl="1">
              <a:lnSpc>
                <a:spcPct val="100000"/>
              </a:lnSpc>
              <a:spcBef>
                <a:spcPts val="1400"/>
              </a:spcBef>
            </a:pPr>
            <a:r>
              <a:rPr lang="en-US" sz="1600" dirty="0">
                <a:solidFill>
                  <a:schemeClr val="accent3">
                    <a:lumMod val="25000"/>
                  </a:schemeClr>
                </a:solidFill>
                <a:latin typeface="Abadi" panose="020B0604020104020204" pitchFamily="34" charset="0"/>
              </a:rPr>
              <a:t>Missions from 2016 to 2020 had an average success rate of 76% and 2019 to 2020 was 87%.</a:t>
            </a:r>
          </a:p>
          <a:p>
            <a:pPr lvl="1">
              <a:lnSpc>
                <a:spcPct val="100000"/>
              </a:lnSpc>
              <a:spcBef>
                <a:spcPts val="1400"/>
              </a:spcBef>
            </a:pPr>
            <a:r>
              <a:rPr lang="en-US" sz="1600" dirty="0">
                <a:solidFill>
                  <a:schemeClr val="accent3">
                    <a:lumMod val="25000"/>
                  </a:schemeClr>
                </a:solidFill>
                <a:latin typeface="Abadi" panose="020B0604020104020204" pitchFamily="34" charset="0"/>
              </a:rPr>
              <a:t>This is an impressive improvement that will forever change the approach to future space missions.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with the SpaceX API as well as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and cleaned with Pandas to prepare data for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methods/process</a:t>
            </a:r>
          </a:p>
          <a:p>
            <a:pPr lvl="1">
              <a:lnSpc>
                <a:spcPct val="100000"/>
              </a:lnSpc>
              <a:spcBef>
                <a:spcPts val="1400"/>
              </a:spcBef>
            </a:pPr>
            <a:r>
              <a:rPr lang="en-US" sz="1800" dirty="0">
                <a:solidFill>
                  <a:schemeClr val="accent3">
                    <a:lumMod val="25000"/>
                  </a:schemeClr>
                </a:solidFill>
                <a:latin typeface="Abadi" panose="020B0604020104020204" pitchFamily="34" charset="0"/>
              </a:rPr>
              <a:t>First, SpaceX Launch data was pulled from the SpaceX public API using the Requests library and the Get function</a:t>
            </a:r>
          </a:p>
          <a:p>
            <a:pPr lvl="1">
              <a:lnSpc>
                <a:spcPct val="100000"/>
              </a:lnSpc>
              <a:spcBef>
                <a:spcPts val="1400"/>
              </a:spcBef>
            </a:pPr>
            <a:r>
              <a:rPr lang="en-US" sz="1800" dirty="0">
                <a:solidFill>
                  <a:schemeClr val="accent3">
                    <a:lumMod val="25000"/>
                  </a:schemeClr>
                </a:solidFill>
                <a:latin typeface="Abadi" panose="020B0604020104020204" pitchFamily="34" charset="0"/>
              </a:rPr>
              <a:t>Next, the response from the first step was decoded using the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a:t>
            </a:r>
          </a:p>
          <a:p>
            <a:pPr lvl="1">
              <a:lnSpc>
                <a:spcPct val="100000"/>
              </a:lnSpc>
              <a:spcBef>
                <a:spcPts val="1400"/>
              </a:spcBef>
            </a:pPr>
            <a:r>
              <a:rPr lang="en-US" sz="1800" dirty="0">
                <a:solidFill>
                  <a:schemeClr val="accent3">
                    <a:lumMod val="25000"/>
                  </a:schemeClr>
                </a:solidFill>
                <a:latin typeface="Abadi" panose="020B0604020104020204" pitchFamily="34" charset="0"/>
              </a:rPr>
              <a:t>After that, the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function was used to turn the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file into a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Once the data was in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it was reviewed and cleaned for further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 addition to using the Requests library, the Beautiful Soup Library was also used to extract data from SpaceX Launch Data from Wikipedia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general steps included using the Requests library and the Get function to extract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Once we have the data we use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functions to transform the data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further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9524458F-B7C8-62F3-0600-744B419664A6}"/>
              </a:ext>
            </a:extLst>
          </p:cNvPr>
          <p:cNvPicPr>
            <a:picLocks noChangeAspect="1"/>
          </p:cNvPicPr>
          <p:nvPr/>
        </p:nvPicPr>
        <p:blipFill>
          <a:blip r:embed="rId4"/>
          <a:stretch>
            <a:fillRect/>
          </a:stretch>
        </p:blipFill>
        <p:spPr>
          <a:xfrm>
            <a:off x="5647677" y="1528050"/>
            <a:ext cx="5320683" cy="505260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BeauftifulSoup</a:t>
            </a:r>
            <a:r>
              <a:rPr lang="en-US" sz="2200" dirty="0">
                <a:solidFill>
                  <a:schemeClr val="accent3">
                    <a:lumMod val="25000"/>
                  </a:schemeClr>
                </a:solidFill>
                <a:latin typeface="Abadi"/>
              </a:rPr>
              <a:t> is a common python library that is used for webscraping. </a:t>
            </a:r>
          </a:p>
          <a:p>
            <a:pPr>
              <a:lnSpc>
                <a:spcPct val="100000"/>
              </a:lnSpc>
              <a:spcBef>
                <a:spcPts val="1400"/>
              </a:spcBef>
            </a:pPr>
            <a:r>
              <a:rPr lang="en-US" sz="2200" dirty="0">
                <a:solidFill>
                  <a:schemeClr val="accent3">
                    <a:lumMod val="25000"/>
                  </a:schemeClr>
                </a:solidFill>
                <a:latin typeface="Abadi"/>
              </a:rPr>
              <a:t>In this project we utilized </a:t>
            </a:r>
            <a:r>
              <a:rPr lang="en-US" sz="2200" dirty="0" err="1">
                <a:solidFill>
                  <a:schemeClr val="accent3">
                    <a:lumMod val="25000"/>
                  </a:schemeClr>
                </a:solidFill>
                <a:latin typeface="Abadi"/>
              </a:rPr>
              <a:t>BeatutifulSoup</a:t>
            </a:r>
            <a:r>
              <a:rPr lang="en-US" sz="2200" dirty="0">
                <a:solidFill>
                  <a:schemeClr val="accent3">
                    <a:lumMod val="25000"/>
                  </a:schemeClr>
                </a:solidFill>
                <a:latin typeface="Abadi"/>
              </a:rPr>
              <a:t> to extract HTML tables from Wikipedia to extract additional SpaceX Launch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rgbClr val="FF000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68231F5-EC89-0FB4-A86D-E50CD34DE8E9}"/>
              </a:ext>
            </a:extLst>
          </p:cNvPr>
          <p:cNvPicPr>
            <a:picLocks noChangeAspect="1"/>
          </p:cNvPicPr>
          <p:nvPr/>
        </p:nvPicPr>
        <p:blipFill>
          <a:blip r:embed="rId4"/>
          <a:stretch>
            <a:fillRect/>
          </a:stretch>
        </p:blipFill>
        <p:spPr>
          <a:xfrm>
            <a:off x="5455607" y="1455937"/>
            <a:ext cx="5260939" cy="519343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1555</TotalTime>
  <Words>1982</Words>
  <Application>Microsoft Office PowerPoint</Application>
  <PresentationFormat>Widescreen</PresentationFormat>
  <Paragraphs>244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Taylor Mason</cp:lastModifiedBy>
  <cp:revision>199</cp:revision>
  <dcterms:created xsi:type="dcterms:W3CDTF">2021-04-29T18:58:34Z</dcterms:created>
  <dcterms:modified xsi:type="dcterms:W3CDTF">2022-12-03T22:02:59Z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